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40B7B-777B-4CCA-93C1-D526799E45ED}" type="datetimeFigureOut">
              <a:rPr lang="en-US" smtClean="0"/>
              <a:pPr/>
              <a:t>1/2/2026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0A765-4ADF-45B4-A73E-4B820E29A9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40B7B-777B-4CCA-93C1-D526799E45ED}" type="datetimeFigureOut">
              <a:rPr lang="en-US" smtClean="0"/>
              <a:pPr/>
              <a:t>1/2/2026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0A765-4ADF-45B4-A73E-4B820E29A9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40B7B-777B-4CCA-93C1-D526799E45ED}" type="datetimeFigureOut">
              <a:rPr lang="en-US" smtClean="0"/>
              <a:pPr/>
              <a:t>1/2/2026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0A765-4ADF-45B4-A73E-4B820E29A9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40B7B-777B-4CCA-93C1-D526799E45ED}" type="datetimeFigureOut">
              <a:rPr lang="en-US" smtClean="0"/>
              <a:pPr/>
              <a:t>1/2/2026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0A765-4ADF-45B4-A73E-4B820E29A9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40B7B-777B-4CCA-93C1-D526799E45ED}" type="datetimeFigureOut">
              <a:rPr lang="en-US" smtClean="0"/>
              <a:pPr/>
              <a:t>1/2/2026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0A765-4ADF-45B4-A73E-4B820E29A9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40B7B-777B-4CCA-93C1-D526799E45ED}" type="datetimeFigureOut">
              <a:rPr lang="en-US" smtClean="0"/>
              <a:pPr/>
              <a:t>1/2/2026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0A765-4ADF-45B4-A73E-4B820E29A9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40B7B-777B-4CCA-93C1-D526799E45ED}" type="datetimeFigureOut">
              <a:rPr lang="en-US" smtClean="0"/>
              <a:pPr/>
              <a:t>1/2/2026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0A765-4ADF-45B4-A73E-4B820E29A9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40B7B-777B-4CCA-93C1-D526799E45ED}" type="datetimeFigureOut">
              <a:rPr lang="en-US" smtClean="0"/>
              <a:pPr/>
              <a:t>1/2/2026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0A765-4ADF-45B4-A73E-4B820E29A9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40B7B-777B-4CCA-93C1-D526799E45ED}" type="datetimeFigureOut">
              <a:rPr lang="en-US" smtClean="0"/>
              <a:pPr/>
              <a:t>1/2/2026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0A765-4ADF-45B4-A73E-4B820E29A9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40B7B-777B-4CCA-93C1-D526799E45ED}" type="datetimeFigureOut">
              <a:rPr lang="en-US" smtClean="0"/>
              <a:pPr/>
              <a:t>1/2/2026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0A765-4ADF-45B4-A73E-4B820E29A9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40B7B-777B-4CCA-93C1-D526799E45ED}" type="datetimeFigureOut">
              <a:rPr lang="en-US" smtClean="0"/>
              <a:pPr/>
              <a:t>1/2/2026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0A765-4ADF-45B4-A73E-4B820E29A9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F40B7B-777B-4CCA-93C1-D526799E45ED}" type="datetimeFigureOut">
              <a:rPr lang="en-US" smtClean="0"/>
              <a:pPr/>
              <a:t>1/2/2026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B0A765-4ADF-45B4-A73E-4B820E29A91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Face to Face with Christ, My Savior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a presença estar de Cris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52400"/>
            <a:ext cx="6096000" cy="533400"/>
          </a:xfrm>
        </p:spPr>
        <p:txBody>
          <a:bodyPr>
            <a:normAutofit fontScale="90000"/>
          </a:bodyPr>
          <a:lstStyle/>
          <a:p>
            <a:r>
              <a:rPr lang="pt-BR" b="1" dirty="0"/>
              <a:t>Na presença estar de </a:t>
            </a:r>
            <a:r>
              <a:rPr lang="pt-BR" b="1" dirty="0" smtClean="0"/>
              <a:t>Cristo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1143000"/>
            <a:ext cx="7086600" cy="5105400"/>
          </a:xfrm>
        </p:spPr>
        <p:txBody>
          <a:bodyPr numCol="2">
            <a:noAutofit/>
          </a:bodyPr>
          <a:lstStyle/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 presença estar de Cristo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Em Sua glória, que será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Lá no céu, em pleno gozo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Minh'alma O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verá.</a:t>
            </a:r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Coro</a:t>
            </a:r>
            <a:endParaRPr lang="pt-BR" sz="1800" b="1" dirty="0" smtClean="0">
              <a:solidFill>
                <a:srgbClr val="FF0000"/>
              </a:solidFill>
            </a:endParaRP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Face a face, espero vê-Lo</a:t>
            </a: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No além do céu de luz</a:t>
            </a: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Face a face em plena glória</a:t>
            </a: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Hei de ver o meu </a:t>
            </a:r>
            <a:r>
              <a:rPr lang="pt-BR" sz="1800" b="1" dirty="0" smtClean="0">
                <a:solidFill>
                  <a:srgbClr val="FF0000"/>
                </a:solidFill>
              </a:rPr>
              <a:t>Jesus.</a:t>
            </a:r>
            <a:endParaRPr lang="pt-BR" sz="1800" b="1" dirty="0" smtClean="0">
              <a:solidFill>
                <a:srgbClr val="FF0000"/>
              </a:solidFill>
            </a:endParaRP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Oh! Que glória será vê-Lo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 O possa eu mirar!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Eis, em breve, vem o dia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 Sua glória há de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mostrar.</a:t>
            </a:r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Quanto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gozo há em Cristo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Quando não houver mais dor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Quando cessar o perigo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gozarmos pleno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amor.</a:t>
            </a:r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Face a face, quão glorioso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Há de ser o existir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Vendo o rosto de quem veio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Nossas almas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redimir.</a:t>
            </a: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120</Words>
  <Application>Microsoft Office PowerPoint</Application>
  <PresentationFormat>On-screen Show (4:3)</PresentationFormat>
  <Paragraphs>28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Na presença estar de Cristo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 presença estar de Cristo portuguse</dc:title>
  <dc:creator>FRONT</dc:creator>
  <cp:lastModifiedBy>FRONT</cp:lastModifiedBy>
  <cp:revision>8</cp:revision>
  <dcterms:created xsi:type="dcterms:W3CDTF">2024-07-31T21:25:05Z</dcterms:created>
  <dcterms:modified xsi:type="dcterms:W3CDTF">2026-01-02T15:49:03Z</dcterms:modified>
</cp:coreProperties>
</file>