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ED66-21DF-4C47-A1BB-F3D8E8A4B0B5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A6BE-88F1-4730-924E-A68DB6A425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ED66-21DF-4C47-A1BB-F3D8E8A4B0B5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A6BE-88F1-4730-924E-A68DB6A425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ED66-21DF-4C47-A1BB-F3D8E8A4B0B5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A6BE-88F1-4730-924E-A68DB6A425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ED66-21DF-4C47-A1BB-F3D8E8A4B0B5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A6BE-88F1-4730-924E-A68DB6A425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ED66-21DF-4C47-A1BB-F3D8E8A4B0B5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A6BE-88F1-4730-924E-A68DB6A425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ED66-21DF-4C47-A1BB-F3D8E8A4B0B5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A6BE-88F1-4730-924E-A68DB6A425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ED66-21DF-4C47-A1BB-F3D8E8A4B0B5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A6BE-88F1-4730-924E-A68DB6A425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ED66-21DF-4C47-A1BB-F3D8E8A4B0B5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A6BE-88F1-4730-924E-A68DB6A425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ED66-21DF-4C47-A1BB-F3D8E8A4B0B5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A6BE-88F1-4730-924E-A68DB6A425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ED66-21DF-4C47-A1BB-F3D8E8A4B0B5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A6BE-88F1-4730-924E-A68DB6A425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ED66-21DF-4C47-A1BB-F3D8E8A4B0B5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A6BE-88F1-4730-924E-A68DB6A425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4ED66-21DF-4C47-A1BB-F3D8E8A4B0B5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4A6BE-88F1-4730-924E-A68DB6A425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ifted M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 levant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304800"/>
            <a:ext cx="3048000" cy="533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Me </a:t>
            </a:r>
            <a:r>
              <a:rPr lang="en-US" b="1" dirty="0" err="1" smtClean="0">
                <a:solidFill>
                  <a:schemeClr val="bg1"/>
                </a:solidFill>
              </a:rPr>
              <a:t>levantó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600200"/>
            <a:ext cx="7696200" cy="5257800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1. Mi Salvador, en su bondad, 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Al mundo malo descendió; 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Y de hondo abismo de maldad 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El mi alma levantó.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¡Seguridad me dio Jesús,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Cuando su mano me tendió: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Estando en sombra a plena luz,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En su bondad me levantó!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2. Su voz constante resistí, 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Aunque él amante me llamó; 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Mas su palabra recibí, 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Y fiel me levantó.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3</a:t>
            </a:r>
            <a:r>
              <a:rPr lang="es-ES" sz="1800" b="1" dirty="0" smtClean="0">
                <a:solidFill>
                  <a:schemeClr val="bg1"/>
                </a:solidFill>
              </a:rPr>
              <a:t>. Tortura cruel sufrió por mí, 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Cuando la cruz él escaló; 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Tan sólo así salvado fui, 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Y así me levantó.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4. Que soy feliz, yo bien lo sé, 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Con esta vida que él me dio; 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Mas no comprendo aún por qué, 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Jesús me levantó</a:t>
            </a:r>
            <a:r>
              <a:rPr lang="es-ES" sz="1800" b="1" dirty="0" smtClean="0">
                <a:solidFill>
                  <a:schemeClr val="bg1"/>
                </a:solidFill>
              </a:rPr>
              <a:t>.</a:t>
            </a:r>
            <a:endParaRPr lang="es-E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 levantó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 levantó spanish</dc:title>
  <dc:creator>FRONT</dc:creator>
  <cp:lastModifiedBy>FRONT</cp:lastModifiedBy>
  <cp:revision>6</cp:revision>
  <dcterms:created xsi:type="dcterms:W3CDTF">2026-01-22T19:55:32Z</dcterms:created>
  <dcterms:modified xsi:type="dcterms:W3CDTF">2026-01-27T18:31:07Z</dcterms:modified>
</cp:coreProperties>
</file>