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16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2CA-AFC5-467C-9B1B-0737C3183E94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9D73-5510-46DC-B4FF-8DE65AE007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2CA-AFC5-467C-9B1B-0737C3183E94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9D73-5510-46DC-B4FF-8DE65AE007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2CA-AFC5-467C-9B1B-0737C3183E94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9D73-5510-46DC-B4FF-8DE65AE007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2CA-AFC5-467C-9B1B-0737C3183E94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9D73-5510-46DC-B4FF-8DE65AE007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2CA-AFC5-467C-9B1B-0737C3183E94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9D73-5510-46DC-B4FF-8DE65AE007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2CA-AFC5-467C-9B1B-0737C3183E94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9D73-5510-46DC-B4FF-8DE65AE007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2CA-AFC5-467C-9B1B-0737C3183E94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9D73-5510-46DC-B4FF-8DE65AE007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2CA-AFC5-467C-9B1B-0737C3183E94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9D73-5510-46DC-B4FF-8DE65AE007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2CA-AFC5-467C-9B1B-0737C3183E94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9D73-5510-46DC-B4FF-8DE65AE007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2CA-AFC5-467C-9B1B-0737C3183E94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9D73-5510-46DC-B4FF-8DE65AE007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2CA-AFC5-467C-9B1B-0737C3183E94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9D73-5510-46DC-B4FF-8DE65AE007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C72CA-AFC5-467C-9B1B-0737C3183E94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09D73-5510-46DC-B4FF-8DE65AE007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ace to Face with Christ, My Savior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jd, ha szemtől szem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52400"/>
            <a:ext cx="5638800" cy="533399"/>
          </a:xfrm>
        </p:spPr>
        <p:txBody>
          <a:bodyPr>
            <a:normAutofit fontScale="90000"/>
          </a:bodyPr>
          <a:lstStyle/>
          <a:p>
            <a:r>
              <a:rPr lang="hu-HU" b="1" dirty="0" smtClean="0"/>
              <a:t>Majd, ha szemtől </a:t>
            </a:r>
            <a:r>
              <a:rPr lang="hu-HU" b="1" dirty="0" smtClean="0"/>
              <a:t>szembe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524000"/>
            <a:ext cx="6172200" cy="5105400"/>
          </a:xfrm>
        </p:spPr>
        <p:txBody>
          <a:bodyPr>
            <a:normAutofit lnSpcReduction="10000"/>
          </a:bodyPr>
          <a:lstStyle/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Majd, ha szemtől szembe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látom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Lelkem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Üdv</a:t>
            </a:r>
            <a:r>
              <a:rPr lang="hu-HU" sz="2000" b="1" dirty="0" smtClean="0">
                <a:solidFill>
                  <a:schemeClr val="tx1"/>
                </a:solidFill>
              </a:rPr>
              <a:t>ő</a:t>
            </a:r>
            <a:r>
              <a:rPr lang="en-US" sz="2000" b="1" dirty="0" err="1" smtClean="0">
                <a:solidFill>
                  <a:schemeClr val="tx1"/>
                </a:solidFill>
              </a:rPr>
              <a:t>zít</a:t>
            </a:r>
            <a:r>
              <a:rPr lang="hu-HU" sz="2000" b="1" dirty="0" smtClean="0">
                <a:solidFill>
                  <a:schemeClr val="tx1"/>
                </a:solidFill>
              </a:rPr>
              <a:t>ő</a:t>
            </a:r>
            <a:r>
              <a:rPr lang="en-US" sz="2000" b="1" dirty="0" err="1" smtClean="0">
                <a:solidFill>
                  <a:schemeClr val="tx1"/>
                </a:solidFill>
              </a:rPr>
              <a:t>jét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Térdre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hullva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hu-HU" sz="2000" b="1" dirty="0" smtClean="0">
                <a:solidFill>
                  <a:schemeClr val="tx1"/>
                </a:solidFill>
              </a:rPr>
              <a:t>ő</a:t>
            </a:r>
            <a:r>
              <a:rPr lang="en-US" sz="2000" b="1" dirty="0" smtClean="0">
                <a:solidFill>
                  <a:schemeClr val="tx1"/>
                </a:solidFill>
              </a:rPr>
              <a:t>t </a:t>
            </a:r>
            <a:r>
              <a:rPr lang="en-US" sz="2000" b="1" dirty="0" err="1" smtClean="0">
                <a:solidFill>
                  <a:schemeClr val="tx1"/>
                </a:solidFill>
              </a:rPr>
              <a:t>imádom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Ki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meghalt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sok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bünömért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Refrén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Szemtől szembe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látom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fényét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Túl</a:t>
            </a:r>
            <a:r>
              <a:rPr lang="en-US" sz="2000" b="1" dirty="0" smtClean="0">
                <a:solidFill>
                  <a:srgbClr val="FF0000"/>
                </a:solidFill>
              </a:rPr>
              <a:t> a </a:t>
            </a:r>
            <a:r>
              <a:rPr lang="en-US" sz="2000" b="1" dirty="0" err="1" smtClean="0">
                <a:solidFill>
                  <a:srgbClr val="FF0000"/>
                </a:solidFill>
              </a:rPr>
              <a:t>csillagtengeren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Szemtől szembe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nézem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lényét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Nevét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áldom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szüntelen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Most </a:t>
            </a:r>
            <a:r>
              <a:rPr lang="en-US" sz="2000" b="1" dirty="0" err="1" smtClean="0">
                <a:solidFill>
                  <a:schemeClr val="tx1"/>
                </a:solidFill>
              </a:rPr>
              <a:t>még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homály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rejti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arcát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Tükör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által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látom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hu-HU" sz="2000" b="1" dirty="0" smtClean="0">
                <a:solidFill>
                  <a:schemeClr val="tx1"/>
                </a:solidFill>
              </a:rPr>
              <a:t>Ő</a:t>
            </a:r>
            <a:r>
              <a:rPr lang="en-US" sz="2000" b="1" dirty="0" smtClean="0">
                <a:solidFill>
                  <a:schemeClr val="tx1"/>
                </a:solidFill>
              </a:rPr>
              <a:t>t;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De </a:t>
            </a:r>
            <a:r>
              <a:rPr lang="en-US" sz="2000" b="1" dirty="0" err="1" smtClean="0">
                <a:solidFill>
                  <a:schemeClr val="tx1"/>
                </a:solidFill>
              </a:rPr>
              <a:t>felhozza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dics</a:t>
            </a:r>
            <a:r>
              <a:rPr lang="hu-HU" sz="2000" b="1" dirty="0" smtClean="0">
                <a:solidFill>
                  <a:schemeClr val="tx1"/>
                </a:solidFill>
              </a:rPr>
              <a:t>ő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napját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Lepel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nélkül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nézem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hu-HU" sz="2000" b="1" dirty="0" smtClean="0">
                <a:solidFill>
                  <a:schemeClr val="tx1"/>
                </a:solidFill>
              </a:rPr>
              <a:t>Ő</a:t>
            </a:r>
            <a:r>
              <a:rPr lang="en-US" sz="2000" b="1" dirty="0" smtClean="0">
                <a:solidFill>
                  <a:schemeClr val="tx1"/>
                </a:solidFill>
              </a:rPr>
              <a:t>t.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Gyász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és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fájdalom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elmúlnak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Nem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lesz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szenvedés</a:t>
            </a:r>
            <a:r>
              <a:rPr lang="en-US" sz="2000" b="1" dirty="0" smtClean="0">
                <a:solidFill>
                  <a:schemeClr val="tx1"/>
                </a:solidFill>
              </a:rPr>
              <a:t>, se </a:t>
            </a:r>
            <a:r>
              <a:rPr lang="en-US" sz="2000" b="1" dirty="0" err="1" smtClean="0">
                <a:solidFill>
                  <a:schemeClr val="tx1"/>
                </a:solidFill>
              </a:rPr>
              <a:t>éj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Rögös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utak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kisimulnak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Mindent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beragyog</a:t>
            </a:r>
            <a:r>
              <a:rPr lang="en-US" sz="2000" b="1" dirty="0" smtClean="0">
                <a:solidFill>
                  <a:schemeClr val="tx1"/>
                </a:solidFill>
              </a:rPr>
              <a:t> a </a:t>
            </a:r>
            <a:r>
              <a:rPr lang="en-US" sz="2000" b="1" dirty="0" err="1" smtClean="0">
                <a:solidFill>
                  <a:schemeClr val="tx1"/>
                </a:solidFill>
              </a:rPr>
              <a:t>fény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Ó, </a:t>
            </a:r>
            <a:r>
              <a:rPr lang="en-US" sz="2000" b="1" dirty="0" err="1" smtClean="0">
                <a:solidFill>
                  <a:schemeClr val="tx1"/>
                </a:solidFill>
              </a:rPr>
              <a:t>mily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csodálatos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élmény</a:t>
            </a:r>
            <a:r>
              <a:rPr lang="en-US" sz="2000" b="1" dirty="0" smtClean="0">
                <a:solidFill>
                  <a:schemeClr val="tx1"/>
                </a:solidFill>
              </a:rPr>
              <a:t>: </a:t>
            </a:r>
            <a:r>
              <a:rPr lang="hu-HU" sz="2000" b="1" dirty="0" smtClean="0">
                <a:solidFill>
                  <a:schemeClr val="tx1"/>
                </a:solidFill>
              </a:rPr>
              <a:t>Szemtől szembe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látom</a:t>
            </a:r>
            <a:r>
              <a:rPr lang="hu-HU" sz="2000" b="1" dirty="0" smtClean="0">
                <a:solidFill>
                  <a:schemeClr val="tx1"/>
                </a:solidFill>
              </a:rPr>
              <a:t> Ő</a:t>
            </a:r>
            <a:r>
              <a:rPr lang="en-US" sz="2000" b="1" dirty="0" smtClean="0">
                <a:solidFill>
                  <a:schemeClr val="tx1"/>
                </a:solidFill>
              </a:rPr>
              <a:t>t!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Áldom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nagy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szeretetéért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Jézust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egy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nagy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Megment</a:t>
            </a:r>
            <a:r>
              <a:rPr lang="hu-HU" sz="2000" b="1" dirty="0" smtClean="0">
                <a:solidFill>
                  <a:schemeClr val="tx1"/>
                </a:solidFill>
              </a:rPr>
              <a:t>ő</a:t>
            </a:r>
            <a:r>
              <a:rPr lang="en-US" sz="2000" b="1" dirty="0" smtClean="0">
                <a:solidFill>
                  <a:schemeClr val="tx1"/>
                </a:solidFill>
              </a:rPr>
              <a:t>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115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Majd, ha szemtől szembe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Majd, ha szemtől szembe hungary</dc:title>
  <dc:creator>FRONT</dc:creator>
  <cp:lastModifiedBy>FRONT</cp:lastModifiedBy>
  <cp:revision>19</cp:revision>
  <dcterms:created xsi:type="dcterms:W3CDTF">2025-12-31T17:10:04Z</dcterms:created>
  <dcterms:modified xsi:type="dcterms:W3CDTF">2026-01-01T15:44:02Z</dcterms:modified>
</cp:coreProperties>
</file>