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869C-DDA0-4DC5-8F62-E2C965C64043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A000E-1135-467D-84AB-B48ED641A4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Lifted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Love </a:t>
            </a:r>
            <a:r>
              <a:rPr lang="en-US" b="1" dirty="0"/>
              <a:t>Lifted Me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5562600" cy="4343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sinking deep in sin, far from the peaceful shore,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Very deeply stained within, sinking to rise no more,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But the Master of the sea heard my despairing cry,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the waters lifted me, now safe am I.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Love lifted me</a:t>
            </a:r>
            <a:r>
              <a:rPr lang="en-US" sz="1800" b="1" dirty="0" smtClean="0">
                <a:solidFill>
                  <a:srgbClr val="FF0000"/>
                </a:solidFill>
              </a:rPr>
              <a:t>! Love </a:t>
            </a:r>
            <a:r>
              <a:rPr lang="en-US" sz="1800" b="1" dirty="0" smtClean="0">
                <a:solidFill>
                  <a:srgbClr val="FF0000"/>
                </a:solidFill>
              </a:rPr>
              <a:t>lifted me!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When nothing else could help</a:t>
            </a:r>
            <a:r>
              <a:rPr lang="en-US" sz="1800" b="1" dirty="0" smtClean="0">
                <a:solidFill>
                  <a:srgbClr val="FF0000"/>
                </a:solidFill>
              </a:rPr>
              <a:t>, Love </a:t>
            </a:r>
            <a:r>
              <a:rPr lang="en-US" sz="1800" b="1" dirty="0" smtClean="0">
                <a:solidFill>
                  <a:srgbClr val="FF0000"/>
                </a:solidFill>
              </a:rPr>
              <a:t>lifted me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Love lifted me! Love lifted me!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When nothing else could help, Love lifted me!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my heart to Him I give, ever to Him I’ll cling,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His blessed presence live, ever His praises sing,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Love so mighty and so true, merits my soul’s best songs,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Faithful, loving service, too, to Him belongs.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Souls in danger, look above, Jesus completely saves,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will lift you by His love, out of the angry waves;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He’s the Master of the sea, billows His will obey,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your Savior wants to be, be saved today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Love Lifted Me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Lifted Me </dc:title>
  <dc:creator>FRONT</dc:creator>
  <cp:lastModifiedBy>FRONT</cp:lastModifiedBy>
  <cp:revision>5</cp:revision>
  <dcterms:created xsi:type="dcterms:W3CDTF">2026-01-03T17:51:42Z</dcterms:created>
  <dcterms:modified xsi:type="dcterms:W3CDTF">2026-01-05T17:46:38Z</dcterms:modified>
</cp:coreProperties>
</file>