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826-6366-44B2-9667-2115342546C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256B-C7A1-4C61-9ADF-7CD4BDC21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826-6366-44B2-9667-2115342546C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256B-C7A1-4C61-9ADF-7CD4BDC21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826-6366-44B2-9667-2115342546C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256B-C7A1-4C61-9ADF-7CD4BDC21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826-6366-44B2-9667-2115342546C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256B-C7A1-4C61-9ADF-7CD4BDC21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826-6366-44B2-9667-2115342546C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256B-C7A1-4C61-9ADF-7CD4BDC21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826-6366-44B2-9667-2115342546C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256B-C7A1-4C61-9ADF-7CD4BDC21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826-6366-44B2-9667-2115342546C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256B-C7A1-4C61-9ADF-7CD4BDC21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826-6366-44B2-9667-2115342546C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256B-C7A1-4C61-9ADF-7CD4BDC21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826-6366-44B2-9667-2115342546C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256B-C7A1-4C61-9ADF-7CD4BDC21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826-6366-44B2-9667-2115342546C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256B-C7A1-4C61-9ADF-7CD4BDC21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826-6366-44B2-9667-2115342546C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256B-C7A1-4C61-9ADF-7CD4BDC212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35826-6366-44B2-9667-2115342546CD}" type="datetimeFigureOut">
              <a:rPr lang="en-US" smtClean="0"/>
              <a:pPr/>
              <a:t>1/29/2026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9256B-C7A1-4C61-9ADF-7CD4BDC212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praise to Thee, my God, this night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praise to Thee, my God, this night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962400" cy="457199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 </a:t>
            </a:r>
            <a:r>
              <a:rPr lang="it-IT" b="1" dirty="0" smtClean="0"/>
              <a:t>Loor A Ti mi </a:t>
            </a:r>
            <a:r>
              <a:rPr lang="it-IT" b="1" dirty="0" smtClean="0"/>
              <a:t>Dios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4419600" cy="403860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Loor a </a:t>
            </a:r>
            <a:r>
              <a:rPr lang="es-ES" sz="1800" b="1" dirty="0" err="1" smtClean="0">
                <a:solidFill>
                  <a:schemeClr val="tx1"/>
                </a:solidFill>
              </a:rPr>
              <a:t>tí</a:t>
            </a:r>
            <a:r>
              <a:rPr lang="es-ES" sz="1800" b="1" dirty="0" smtClean="0">
                <a:solidFill>
                  <a:schemeClr val="tx1"/>
                </a:solidFill>
              </a:rPr>
              <a:t>, mi Dios, en esta </a:t>
            </a:r>
            <a:r>
              <a:rPr lang="es-ES" sz="1800" b="1" dirty="0" smtClean="0">
                <a:solidFill>
                  <a:schemeClr val="tx1"/>
                </a:solidFill>
              </a:rPr>
              <a:t>noche,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Por </a:t>
            </a:r>
            <a:r>
              <a:rPr lang="es-ES" sz="1800" b="1" dirty="0" smtClean="0">
                <a:solidFill>
                  <a:schemeClr val="tx1"/>
                </a:solidFill>
              </a:rPr>
              <a:t>todas </a:t>
            </a:r>
            <a:r>
              <a:rPr lang="es-ES" sz="1800" b="1" dirty="0" smtClean="0">
                <a:solidFill>
                  <a:schemeClr val="tx1"/>
                </a:solidFill>
              </a:rPr>
              <a:t>tus </a:t>
            </a:r>
            <a:r>
              <a:rPr lang="es-ES" sz="1800" b="1" dirty="0" smtClean="0">
                <a:solidFill>
                  <a:schemeClr val="tx1"/>
                </a:solidFill>
              </a:rPr>
              <a:t>bondades de este día.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Oh, </a:t>
            </a:r>
            <a:r>
              <a:rPr lang="es-ES" sz="1800" b="1" dirty="0" smtClean="0">
                <a:solidFill>
                  <a:schemeClr val="tx1"/>
                </a:solidFill>
              </a:rPr>
              <a:t>guárdame </a:t>
            </a:r>
            <a:r>
              <a:rPr lang="es-ES" sz="1800" b="1" dirty="0" smtClean="0">
                <a:solidFill>
                  <a:schemeClr val="tx1"/>
                </a:solidFill>
              </a:rPr>
              <a:t>y que tus potentes alas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Sean </a:t>
            </a:r>
            <a:r>
              <a:rPr lang="es-ES" sz="1800" b="1" dirty="0" smtClean="0">
                <a:solidFill>
                  <a:schemeClr val="tx1"/>
                </a:solidFill>
              </a:rPr>
              <a:t>por siempre la defensa mía.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De cuántas faltas hoy he </a:t>
            </a:r>
            <a:r>
              <a:rPr lang="es-ES" sz="1800" b="1" dirty="0" smtClean="0">
                <a:solidFill>
                  <a:schemeClr val="tx1"/>
                </a:solidFill>
              </a:rPr>
              <a:t>cometido,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Perdóname, </a:t>
            </a:r>
            <a:r>
              <a:rPr lang="en-US" sz="1800" b="1" dirty="0" err="1" smtClean="0">
                <a:solidFill>
                  <a:schemeClr val="tx1"/>
                </a:solidFill>
              </a:rPr>
              <a:t>Señor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s-ES" sz="1800" b="1" dirty="0" smtClean="0">
                <a:solidFill>
                  <a:schemeClr val="tx1"/>
                </a:solidFill>
              </a:rPr>
              <a:t>por tu Hijo </a:t>
            </a:r>
            <a:r>
              <a:rPr lang="es-ES" sz="1800" b="1" dirty="0" smtClean="0">
                <a:solidFill>
                  <a:schemeClr val="tx1"/>
                </a:solidFill>
              </a:rPr>
              <a:t>Amado.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Contigo</a:t>
            </a:r>
            <a:r>
              <a:rPr lang="es-ES" sz="1800" b="1" dirty="0" smtClean="0">
                <a:solidFill>
                  <a:schemeClr val="tx1"/>
                </a:solidFill>
              </a:rPr>
              <a:t>, con el prójimo y </a:t>
            </a:r>
            <a:r>
              <a:rPr lang="es-ES" sz="1800" b="1" dirty="0" smtClean="0">
                <a:solidFill>
                  <a:schemeClr val="tx1"/>
                </a:solidFill>
              </a:rPr>
              <a:t>conmigo,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Quede  </a:t>
            </a:r>
            <a:r>
              <a:rPr lang="es-ES" sz="1800" b="1" dirty="0" smtClean="0">
                <a:solidFill>
                  <a:schemeClr val="tx1"/>
                </a:solidFill>
              </a:rPr>
              <a:t>antes de </a:t>
            </a:r>
            <a:r>
              <a:rPr lang="es-ES" sz="1800" b="1" dirty="0" smtClean="0">
                <a:solidFill>
                  <a:schemeClr val="tx1"/>
                </a:solidFill>
              </a:rPr>
              <a:t>dormir, </a:t>
            </a:r>
            <a:r>
              <a:rPr lang="es-ES" sz="1800" b="1" dirty="0" smtClean="0">
                <a:solidFill>
                  <a:schemeClr val="tx1"/>
                </a:solidFill>
              </a:rPr>
              <a:t>reconciliado</a:t>
            </a:r>
            <a:r>
              <a:rPr lang="es-E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Enséñame a vivir, que no me espante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La tumba más que el lecho del reposo.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Enséñame a morir para que pueda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El día </a:t>
            </a:r>
            <a:r>
              <a:rPr lang="es-ES" sz="1800" b="1" dirty="0" smtClean="0">
                <a:solidFill>
                  <a:schemeClr val="tx1"/>
                </a:solidFill>
              </a:rPr>
              <a:t>de </a:t>
            </a:r>
            <a:r>
              <a:rPr lang="es-ES" sz="1800" b="1" dirty="0" smtClean="0">
                <a:solidFill>
                  <a:schemeClr val="tx1"/>
                </a:solidFill>
              </a:rPr>
              <a:t>juicio despertar glorioso.</a:t>
            </a:r>
          </a:p>
          <a:p>
            <a:pPr algn="l"/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Que logre reposar </a:t>
            </a:r>
            <a:r>
              <a:rPr lang="es-ES" sz="1800" b="1" dirty="0" smtClean="0">
                <a:solidFill>
                  <a:schemeClr val="tx1"/>
                </a:solidFill>
              </a:rPr>
              <a:t>en </a:t>
            </a:r>
            <a:r>
              <a:rPr lang="es-ES" sz="1800" b="1" dirty="0" smtClean="0">
                <a:solidFill>
                  <a:schemeClr val="tx1"/>
                </a:solidFill>
              </a:rPr>
              <a:t>ti,</a:t>
            </a:r>
            <a:r>
              <a:rPr lang="es-ES" sz="1800" b="1" dirty="0" smtClean="0">
                <a:solidFill>
                  <a:schemeClr val="tx1"/>
                </a:solidFill>
              </a:rPr>
              <a:t> </a:t>
            </a:r>
            <a:r>
              <a:rPr lang="es-ES" sz="1800" b="1" dirty="0" smtClean="0">
                <a:solidFill>
                  <a:schemeClr val="tx1"/>
                </a:solidFill>
              </a:rPr>
              <a:t>mi alma;</a:t>
            </a:r>
            <a:endParaRPr lang="es-ES" sz="1800" b="1" dirty="0" smtClean="0">
              <a:solidFill>
                <a:schemeClr val="tx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Mis </a:t>
            </a:r>
            <a:r>
              <a:rPr lang="es-ES" sz="1800" b="1" dirty="0" smtClean="0">
                <a:solidFill>
                  <a:schemeClr val="tx1"/>
                </a:solidFill>
              </a:rPr>
              <a:t>parpados los cierre </a:t>
            </a:r>
            <a:r>
              <a:rPr lang="es-ES" sz="1800" b="1" dirty="0" smtClean="0">
                <a:solidFill>
                  <a:schemeClr val="tx1"/>
                </a:solidFill>
              </a:rPr>
              <a:t>dulce </a:t>
            </a:r>
            <a:r>
              <a:rPr lang="es-ES" sz="1800" b="1" dirty="0" smtClean="0">
                <a:solidFill>
                  <a:schemeClr val="tx1"/>
                </a:solidFill>
              </a:rPr>
              <a:t>sueño: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Un sueño </a:t>
            </a:r>
            <a:r>
              <a:rPr lang="es-ES" sz="1800" b="1" dirty="0" smtClean="0">
                <a:solidFill>
                  <a:schemeClr val="tx1"/>
                </a:solidFill>
              </a:rPr>
              <a:t>que en </a:t>
            </a:r>
            <a:r>
              <a:rPr lang="es-ES" sz="1800" b="1" dirty="0" smtClean="0">
                <a:solidFill>
                  <a:schemeClr val="tx1"/>
                </a:solidFill>
              </a:rPr>
              <a:t>vigor puedas prestarme</a:t>
            </a:r>
          </a:p>
          <a:p>
            <a:pPr algn="l"/>
            <a:r>
              <a:rPr lang="es-ES" sz="1800" b="1" dirty="0" smtClean="0">
                <a:solidFill>
                  <a:schemeClr val="tx1"/>
                </a:solidFill>
              </a:rPr>
              <a:t>Con que servirte </a:t>
            </a:r>
            <a:r>
              <a:rPr lang="es-ES" sz="1800" b="1" dirty="0" smtClean="0">
                <a:solidFill>
                  <a:schemeClr val="tx1"/>
                </a:solidFill>
              </a:rPr>
              <a:t>al despertar, mi </a:t>
            </a:r>
            <a:r>
              <a:rPr lang="es-ES" sz="1800" b="1" dirty="0" smtClean="0">
                <a:solidFill>
                  <a:schemeClr val="tx1"/>
                </a:solidFill>
              </a:rPr>
              <a:t>Dueño.</a:t>
            </a:r>
            <a:endParaRPr lang="es-E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127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Loor A Ti mi Dios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Loor a tí, mi Dios, en esta noche SPANISH</dc:title>
  <dc:creator>FRONT</dc:creator>
  <cp:lastModifiedBy>admin</cp:lastModifiedBy>
  <cp:revision>21</cp:revision>
  <dcterms:created xsi:type="dcterms:W3CDTF">2025-10-29T20:10:04Z</dcterms:created>
  <dcterms:modified xsi:type="dcterms:W3CDTF">2026-01-29T19:09:49Z</dcterms:modified>
</cp:coreProperties>
</file>