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085-BAF5-45B5-9073-0CE17FC5C18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4BE7-88C1-4F2E-ACF5-17963CE59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085-BAF5-45B5-9073-0CE17FC5C18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4BE7-88C1-4F2E-ACF5-17963CE59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085-BAF5-45B5-9073-0CE17FC5C18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4BE7-88C1-4F2E-ACF5-17963CE59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085-BAF5-45B5-9073-0CE17FC5C18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4BE7-88C1-4F2E-ACF5-17963CE59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085-BAF5-45B5-9073-0CE17FC5C18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4BE7-88C1-4F2E-ACF5-17963CE59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085-BAF5-45B5-9073-0CE17FC5C18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4BE7-88C1-4F2E-ACF5-17963CE59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085-BAF5-45B5-9073-0CE17FC5C18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4BE7-88C1-4F2E-ACF5-17963CE59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085-BAF5-45B5-9073-0CE17FC5C18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4BE7-88C1-4F2E-ACF5-17963CE59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085-BAF5-45B5-9073-0CE17FC5C18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4BE7-88C1-4F2E-ACF5-17963CE59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085-BAF5-45B5-9073-0CE17FC5C18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4BE7-88C1-4F2E-ACF5-17963CE59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2085-BAF5-45B5-9073-0CE17FC5C18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4BE7-88C1-4F2E-ACF5-17963CE59C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72085-BAF5-45B5-9073-0CE17FC5C18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04BE7-88C1-4F2E-ACF5-17963CE59C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놀랍다 주님의 큰 은혜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rnia yang Indah Penuh Berk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52400"/>
            <a:ext cx="70104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Kurnia</a:t>
            </a:r>
            <a:r>
              <a:rPr lang="en-US" b="1" dirty="0"/>
              <a:t> yang Indah </a:t>
            </a:r>
            <a:r>
              <a:rPr lang="en-US" b="1" dirty="0" err="1"/>
              <a:t>Penuh</a:t>
            </a:r>
            <a:r>
              <a:rPr lang="en-US" b="1" dirty="0"/>
              <a:t> </a:t>
            </a:r>
            <a:r>
              <a:rPr lang="en-US" b="1" dirty="0" err="1" smtClean="0"/>
              <a:t>Berkat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838200"/>
            <a:ext cx="7391400" cy="3124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Kurnia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indah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penuh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berkat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Tidak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tersangka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diberi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Dari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Golgota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tempat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laknat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Darah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tertumpah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mengampuni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Kurnia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kurnia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Kurnia</a:t>
            </a:r>
            <a:r>
              <a:rPr lang="en-US" sz="1600" b="1" dirty="0" smtClean="0">
                <a:solidFill>
                  <a:srgbClr val="FF0000"/>
                </a:solidFill>
              </a:rPr>
              <a:t> yang </a:t>
            </a:r>
            <a:r>
              <a:rPr lang="en-US" sz="1600" b="1" dirty="0" err="1" smtClean="0">
                <a:solidFill>
                  <a:srgbClr val="FF0000"/>
                </a:solidFill>
              </a:rPr>
              <a:t>tak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patut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kut'rima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Kurnia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kurnia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Kurnia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penghapus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seg'nap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dosa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Dosa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tersembunyikan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Kuasa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mana</a:t>
            </a:r>
            <a:r>
              <a:rPr lang="en-US" sz="1600" b="1" dirty="0" smtClean="0">
                <a:solidFill>
                  <a:schemeClr val="tx1"/>
                </a:solidFill>
              </a:rPr>
              <a:t> pun </a:t>
            </a:r>
            <a:r>
              <a:rPr lang="en-US" sz="1600" b="1" dirty="0" err="1" smtClean="0">
                <a:solidFill>
                  <a:schemeClr val="tx1"/>
                </a:solidFill>
              </a:rPr>
              <a:t>tidak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mempan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Namun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darahNya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menyucikan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Hingga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bersih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penuh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iman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Kurnia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besar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sungguh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terp'ri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Bagi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insan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beriman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teguh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Bila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rindu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benar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kini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T'rimalah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kurnia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besar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penuh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Kurnia yang Indah Penuh Berkat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Kurnia yang Indah Penuh Berkat NP 118</dc:title>
  <dc:creator>FRONT</dc:creator>
  <cp:lastModifiedBy>FRONT</cp:lastModifiedBy>
  <cp:revision>4</cp:revision>
  <dcterms:created xsi:type="dcterms:W3CDTF">2026-01-11T00:11:21Z</dcterms:created>
  <dcterms:modified xsi:type="dcterms:W3CDTF">2026-01-14T21:42:29Z</dcterms:modified>
</cp:coreProperties>
</file>