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B918E-BA04-4EC4-A6B5-ACC9AE44E43F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E4FC-E2E2-4C42-94F1-8E6B9D8D98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n Jesus ti rupanru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1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Ken Jesus </a:t>
            </a:r>
            <a:r>
              <a:rPr lang="en-US" b="1" dirty="0" err="1" smtClean="0"/>
              <a:t>ti</a:t>
            </a:r>
            <a:r>
              <a:rPr lang="en-US" b="1" dirty="0" smtClean="0"/>
              <a:t> </a:t>
            </a:r>
            <a:r>
              <a:rPr lang="en-US" b="1" dirty="0" err="1" smtClean="0"/>
              <a:t>rupanrupa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5486400" cy="4953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Ken Jesus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rupanrupa</a:t>
            </a:r>
            <a:r>
              <a:rPr lang="en-US" sz="1800" b="1" dirty="0" smtClean="0">
                <a:solidFill>
                  <a:schemeClr val="tx1"/>
                </a:solidFill>
              </a:rPr>
              <a:t>. O </a:t>
            </a:r>
            <a:r>
              <a:rPr lang="en-US" sz="1800" b="1" dirty="0" err="1" smtClean="0">
                <a:solidFill>
                  <a:schemeClr val="tx1"/>
                </a:solidFill>
              </a:rPr>
              <a:t>Anianto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ragsak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Makitakto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dayagna</a:t>
            </a:r>
            <a:r>
              <a:rPr lang="en-US" sz="1800" b="1" dirty="0" smtClean="0">
                <a:solidFill>
                  <a:schemeClr val="tx1"/>
                </a:solidFill>
              </a:rPr>
              <a:t>, Ni Jesus </a:t>
            </a:r>
            <a:r>
              <a:rPr lang="en-US" sz="1800" b="1" dirty="0" err="1" smtClean="0">
                <a:solidFill>
                  <a:schemeClr val="tx1"/>
                </a:solidFill>
              </a:rPr>
              <a:t>napnot</a:t>
            </a:r>
            <a:r>
              <a:rPr lang="en-US" sz="1800" b="1" dirty="0" smtClean="0">
                <a:solidFill>
                  <a:schemeClr val="tx1"/>
                </a:solidFill>
              </a:rPr>
              <a:t>’ Gloria.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Rupanrupa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makitakto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pagarian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Apo;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Rupanrupa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napnot</a:t>
            </a:r>
            <a:r>
              <a:rPr lang="en-US" sz="1800" b="1" dirty="0" smtClean="0">
                <a:solidFill>
                  <a:srgbClr val="FF0000"/>
                </a:solidFill>
              </a:rPr>
              <a:t>’ Gloria. </a:t>
            </a:r>
            <a:r>
              <a:rPr lang="en-US" sz="1800" b="1" dirty="0" err="1" smtClean="0">
                <a:solidFill>
                  <a:srgbClr val="FF0000"/>
                </a:solidFill>
              </a:rPr>
              <a:t>Makitaktot</a:t>
            </a:r>
            <a:r>
              <a:rPr lang="en-US" sz="1800" b="1" dirty="0" smtClean="0">
                <a:solidFill>
                  <a:srgbClr val="FF0000"/>
                </a:solidFill>
              </a:rPr>
              <a:t>’ </a:t>
            </a:r>
            <a:r>
              <a:rPr lang="en-US" sz="1800" b="1" dirty="0" err="1" smtClean="0">
                <a:solidFill>
                  <a:srgbClr val="FF0000"/>
                </a:solidFill>
              </a:rPr>
              <a:t>rupana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Nalidem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panagkitac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Maysa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abbong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manglinged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Ngen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umay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aldaw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nar’niag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Makitactot</a:t>
            </a:r>
            <a:r>
              <a:rPr lang="en-US" sz="1800" b="1" smtClean="0">
                <a:solidFill>
                  <a:schemeClr val="tx1"/>
                </a:solidFill>
              </a:rPr>
              <a:t>’ </a:t>
            </a:r>
            <a:r>
              <a:rPr lang="en-US" sz="1800" b="1" smtClean="0">
                <a:solidFill>
                  <a:schemeClr val="tx1"/>
                </a:solidFill>
              </a:rPr>
              <a:t>Gloria.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Anianto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ngata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ragsak</a:t>
            </a:r>
            <a:r>
              <a:rPr lang="en-US" sz="1800" b="1" dirty="0" smtClean="0">
                <a:solidFill>
                  <a:schemeClr val="tx1"/>
                </a:solidFill>
              </a:rPr>
              <a:t> no </a:t>
            </a:r>
            <a:r>
              <a:rPr lang="en-US" sz="1800" b="1" dirty="0" err="1" smtClean="0">
                <a:solidFill>
                  <a:schemeClr val="tx1"/>
                </a:solidFill>
              </a:rPr>
              <a:t>apges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maikkat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 </a:t>
            </a:r>
            <a:r>
              <a:rPr lang="en-US" sz="1800" b="1" dirty="0" err="1" smtClean="0">
                <a:solidFill>
                  <a:schemeClr val="tx1"/>
                </a:solidFill>
              </a:rPr>
              <a:t>kinadakes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mapunas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kinalinteg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maysukat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Rupanrupa</a:t>
            </a:r>
            <a:r>
              <a:rPr lang="en-US" sz="1800" b="1" dirty="0" smtClean="0">
                <a:solidFill>
                  <a:schemeClr val="tx1"/>
                </a:solidFill>
              </a:rPr>
              <a:t> o </a:t>
            </a:r>
            <a:r>
              <a:rPr lang="en-US" sz="1800" b="1" dirty="0" err="1" smtClean="0">
                <a:solidFill>
                  <a:schemeClr val="tx1"/>
                </a:solidFill>
              </a:rPr>
              <a:t>nagragsak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Libnosnantot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makitak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Ti </a:t>
            </a:r>
            <a:r>
              <a:rPr lang="en-US" sz="1800" b="1" dirty="0" err="1" smtClean="0">
                <a:solidFill>
                  <a:schemeClr val="tx1"/>
                </a:solidFill>
              </a:rPr>
              <a:t>Mannubbot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nadayag</a:t>
            </a:r>
            <a:r>
              <a:rPr lang="en-US" sz="1800" b="1" dirty="0" smtClean="0">
                <a:solidFill>
                  <a:schemeClr val="tx1"/>
                </a:solidFill>
              </a:rPr>
              <a:t> Ni Jesus </a:t>
            </a:r>
            <a:r>
              <a:rPr lang="en-US" sz="1800" b="1" dirty="0" err="1" smtClean="0">
                <a:solidFill>
                  <a:schemeClr val="tx1"/>
                </a:solidFill>
              </a:rPr>
              <a:t>napnot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ayat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Ken Jesus ti rupanrupa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Ken Jesus ti rupanrupa  ilucano </dc:title>
  <dc:creator>FRONT</dc:creator>
  <cp:lastModifiedBy>FRONT</cp:lastModifiedBy>
  <cp:revision>39</cp:revision>
  <dcterms:created xsi:type="dcterms:W3CDTF">2025-12-27T20:09:32Z</dcterms:created>
  <dcterms:modified xsi:type="dcterms:W3CDTF">2026-01-03T16:05:54Z</dcterms:modified>
</cp:coreProperties>
</file>