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5F624-923A-4A0F-881C-DA784F4B2A95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70D36-3444-4FC0-A97C-696753A559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sih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743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Kasih</a:t>
            </a:r>
            <a:r>
              <a:rPr lang="en-US" b="1" dirty="0"/>
              <a:t> </a:t>
            </a:r>
            <a:r>
              <a:rPr lang="en-US" b="1" dirty="0" err="1" smtClean="0"/>
              <a:t>Tuhan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76962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Dalam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tengglam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Jauh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daratan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Hatiku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sangat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cemar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Putus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pengharapan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dengarlah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s’ruku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untuk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kes’lamatan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seg’ra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diangkatkan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Kasih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angkat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daku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s’lamatlah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oleh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Kasih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angkat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daku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Tak</a:t>
            </a:r>
            <a:r>
              <a:rPr lang="en-US" sz="1600" b="1" dirty="0" smtClean="0">
                <a:solidFill>
                  <a:srgbClr val="FF0000"/>
                </a:solidFill>
              </a:rPr>
              <a:t> lain </a:t>
            </a:r>
            <a:r>
              <a:rPr lang="en-US" sz="1600" b="1" dirty="0" err="1" smtClean="0">
                <a:solidFill>
                  <a:srgbClr val="FF0000"/>
                </a:solidFill>
              </a:rPr>
              <a:t>sebab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Seg’nap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hatiku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kus’rah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Jurus’lamatku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Hidup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serta-Nya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teguh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Kasih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besar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dibalaskan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Diriku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pada-Nya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persembahkan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Tengoklah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kepada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kamu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tengg’lam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s’lamatkan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dikau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Dengan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pengasihan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S’gala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ombak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lautan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turutlah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p’rintah-Nya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Baiklah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s’karang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pintalah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kes’lamatan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98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Kasih Tuhan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Kasih Tuhan NKI  257</dc:title>
  <dc:creator>FRONT</dc:creator>
  <cp:lastModifiedBy>FRONT</cp:lastModifiedBy>
  <cp:revision>5</cp:revision>
  <dcterms:created xsi:type="dcterms:W3CDTF">2026-01-06T01:42:01Z</dcterms:created>
  <dcterms:modified xsi:type="dcterms:W3CDTF">2026-01-07T15:30:27Z</dcterms:modified>
</cp:coreProperties>
</file>