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98AA-B7CF-4AF9-8841-E5490432F6E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1968-CCF8-485B-B158-150BD438B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98AA-B7CF-4AF9-8841-E5490432F6E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1968-CCF8-485B-B158-150BD438B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98AA-B7CF-4AF9-8841-E5490432F6E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1968-CCF8-485B-B158-150BD438B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98AA-B7CF-4AF9-8841-E5490432F6E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1968-CCF8-485B-B158-150BD438B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98AA-B7CF-4AF9-8841-E5490432F6E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1968-CCF8-485B-B158-150BD438B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98AA-B7CF-4AF9-8841-E5490432F6E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1968-CCF8-485B-B158-150BD438B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98AA-B7CF-4AF9-8841-E5490432F6E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1968-CCF8-485B-B158-150BD438B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98AA-B7CF-4AF9-8841-E5490432F6E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1968-CCF8-485B-B158-150BD438B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98AA-B7CF-4AF9-8841-E5490432F6E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1968-CCF8-485B-B158-150BD438B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98AA-B7CF-4AF9-8841-E5490432F6E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1968-CCF8-485B-B158-150BD438B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798AA-B7CF-4AF9-8841-E5490432F6E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41968-CCF8-485B-B158-150BD438B0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798AA-B7CF-4AF9-8841-E5490432F6E4}" type="datetimeFigureOut">
              <a:rPr lang="en-US" smtClean="0"/>
              <a:pPr/>
              <a:t>1/22/2026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41968-CCF8-485B-B158-150BD438B0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onderful grace of Jesu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ézus csodás kegyel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1"/>
            <a:ext cx="5105400" cy="457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Jézus</a:t>
            </a:r>
            <a:r>
              <a:rPr lang="en-US" b="1" dirty="0" smtClean="0"/>
              <a:t> </a:t>
            </a:r>
            <a:r>
              <a:rPr lang="en-US" b="1" dirty="0" err="1"/>
              <a:t>csodás</a:t>
            </a:r>
            <a:r>
              <a:rPr lang="en-US" b="1" dirty="0"/>
              <a:t> </a:t>
            </a:r>
            <a:r>
              <a:rPr lang="en-US" b="1" dirty="0" err="1" smtClean="0"/>
              <a:t>kegyelme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14400"/>
            <a:ext cx="5715000" cy="3733800"/>
          </a:xfrm>
        </p:spPr>
        <p:txBody>
          <a:bodyPr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1. Jézus csodás kegyelme, minden bűnömnél nagyobb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Mióta Őt megtaláltam, én olyan boldog vagyok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Felszabadult már a lelkem, elszáll a bú vele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Íme énfelém is árad a Jézus nagy kegye</a:t>
            </a:r>
          </a:p>
          <a:p>
            <a:pPr algn="l"/>
            <a:endParaRPr lang="hu-HU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Kar: 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Oly csodás a Jézus nagy kegyelme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Mélyebb, mint hatalmas óceán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Sugárzó árjában, bűnbocsánatában 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Végtelen kegyelme rám talált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Megfizette minden tartozásom, elfedezet minden bűnömet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Énekemmel háladalban áldom Jézus nagy nevét</a:t>
            </a:r>
          </a:p>
          <a:p>
            <a:pPr algn="l"/>
            <a:endParaRPr lang="hu-HU" sz="1600" b="1" dirty="0" smtClean="0">
              <a:solidFill>
                <a:schemeClr val="tx1"/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2. Jézus csodás kegyelme, árad ma is énfelém.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Bármilyen próba is ér még, hű kegyelme ma is véd.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Vérének érdeme árán, megváltott bűnömtől,</a:t>
            </a:r>
          </a:p>
          <a:p>
            <a:pPr algn="l"/>
            <a:r>
              <a:rPr lang="hu-HU" sz="1600" b="1" dirty="0" smtClean="0">
                <a:solidFill>
                  <a:schemeClr val="tx1"/>
                </a:solidFill>
              </a:rPr>
              <a:t>Hálámmal dicsőítem Jézus Szent Nevét!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104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 Jézus csodás kegyelme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 Jézus csodás kegyelme </dc:title>
  <dc:creator>FRONT</dc:creator>
  <cp:lastModifiedBy>FRONT</cp:lastModifiedBy>
  <cp:revision>12</cp:revision>
  <dcterms:created xsi:type="dcterms:W3CDTF">2024-01-22T19:20:32Z</dcterms:created>
  <dcterms:modified xsi:type="dcterms:W3CDTF">2026-01-22T18:54:21Z</dcterms:modified>
</cp:coreProperties>
</file>