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850E8-0C98-4EA0-8263-26389135915E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F0B11-9E80-4CD5-8769-18B457FFEE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fted 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tem lubo binagkatn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399"/>
            <a:ext cx="5181600" cy="38100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Item </a:t>
            </a:r>
            <a:r>
              <a:rPr lang="en-US" b="1" dirty="0" err="1" smtClean="0">
                <a:solidFill>
                  <a:schemeClr val="bg1"/>
                </a:solidFill>
              </a:rPr>
              <a:t>lubo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binagkatnak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5867400" cy="3810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Gaput</a:t>
            </a:r>
            <a:r>
              <a:rPr lang="en-US" sz="2000" b="1" dirty="0" smtClean="0">
                <a:solidFill>
                  <a:schemeClr val="bg1"/>
                </a:solidFill>
              </a:rPr>
              <a:t>’ </a:t>
            </a:r>
            <a:r>
              <a:rPr lang="en-US" sz="2000" b="1" dirty="0" err="1" smtClean="0">
                <a:solidFill>
                  <a:schemeClr val="bg1"/>
                </a:solidFill>
              </a:rPr>
              <a:t>dakkel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ayatna</a:t>
            </a:r>
            <a:r>
              <a:rPr lang="en-US" sz="2000" b="1" dirty="0" smtClean="0">
                <a:solidFill>
                  <a:schemeClr val="bg1"/>
                </a:solidFill>
              </a:rPr>
              <a:t>, Toy </a:t>
            </a:r>
            <a:r>
              <a:rPr lang="en-US" sz="2000" b="1" dirty="0" err="1" smtClean="0">
                <a:solidFill>
                  <a:schemeClr val="bg1"/>
                </a:solidFill>
              </a:rPr>
              <a:t>kararuak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dirty="0" err="1" smtClean="0">
                <a:solidFill>
                  <a:schemeClr val="bg1"/>
                </a:solidFill>
              </a:rPr>
              <a:t>i</a:t>
            </a:r>
            <a:r>
              <a:rPr lang="en-US" sz="2000" b="1" dirty="0" err="1" smtClean="0">
                <a:solidFill>
                  <a:schemeClr val="bg1"/>
                </a:solidFill>
              </a:rPr>
              <a:t>salakan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Manipud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basol</a:t>
            </a:r>
            <a:r>
              <a:rPr lang="en-US" sz="2000" b="1" dirty="0" smtClean="0">
                <a:solidFill>
                  <a:schemeClr val="bg1"/>
                </a:solidFill>
              </a:rPr>
              <a:t> ken </a:t>
            </a:r>
            <a:r>
              <a:rPr lang="en-US" sz="2000" b="1" dirty="0" err="1" smtClean="0">
                <a:solidFill>
                  <a:schemeClr val="bg1"/>
                </a:solidFill>
              </a:rPr>
              <a:t>bain</a:t>
            </a:r>
            <a:r>
              <a:rPr lang="en-US" sz="2000" b="1" dirty="0" smtClean="0">
                <a:solidFill>
                  <a:schemeClr val="bg1"/>
                </a:solidFill>
              </a:rPr>
              <a:t>, Jesus </a:t>
            </a:r>
            <a:r>
              <a:rPr lang="en-US" sz="2000" b="1" dirty="0" err="1" smtClean="0">
                <a:solidFill>
                  <a:schemeClr val="bg1"/>
                </a:solidFill>
              </a:rPr>
              <a:t>inyalisnak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Iti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lubo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binagkatnak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Iti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ima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intag-aynak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Manipud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dagiti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sipnget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Iti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lawag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inyalisnak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Nabayag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inawagannak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Dipay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natignay</a:t>
            </a:r>
            <a:r>
              <a:rPr lang="en-US" sz="2000" b="1" dirty="0" smtClean="0">
                <a:solidFill>
                  <a:schemeClr val="bg1"/>
                </a:solidFill>
              </a:rPr>
              <a:t> toy </a:t>
            </a:r>
            <a:r>
              <a:rPr lang="en-US" sz="2000" b="1" dirty="0" err="1" smtClean="0">
                <a:solidFill>
                  <a:schemeClr val="bg1"/>
                </a:solidFill>
              </a:rPr>
              <a:t>pusok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Idi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isu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inawatko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Dagus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binagkatnak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Muging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ti</a:t>
            </a:r>
            <a:r>
              <a:rPr lang="en-US" sz="2000" b="1" dirty="0" smtClean="0">
                <a:solidFill>
                  <a:schemeClr val="bg1"/>
                </a:solidFill>
              </a:rPr>
              <a:t> Apo </a:t>
            </a:r>
            <a:r>
              <a:rPr lang="en-US" sz="2000" b="1" dirty="0" err="1" smtClean="0">
                <a:solidFill>
                  <a:schemeClr val="bg1"/>
                </a:solidFill>
              </a:rPr>
              <a:t>nadunor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Ket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balangatna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</a:t>
            </a:r>
            <a:r>
              <a:rPr lang="en-US" sz="2000" b="1" dirty="0" smtClean="0">
                <a:solidFill>
                  <a:schemeClr val="bg1"/>
                </a:solidFill>
              </a:rPr>
              <a:t>-it;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Manipud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babak</a:t>
            </a:r>
            <a:r>
              <a:rPr lang="en-US" sz="2000" b="1" dirty="0" smtClean="0">
                <a:solidFill>
                  <a:schemeClr val="bg1"/>
                </a:solidFill>
              </a:rPr>
              <a:t> ken </a:t>
            </a:r>
            <a:r>
              <a:rPr lang="en-US" sz="2000" b="1" dirty="0" err="1" smtClean="0">
                <a:solidFill>
                  <a:schemeClr val="bg1"/>
                </a:solidFill>
              </a:rPr>
              <a:t>bain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Isu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inyalisnak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Ti </a:t>
            </a:r>
            <a:r>
              <a:rPr lang="en-US" sz="2000" b="1" dirty="0" err="1" smtClean="0">
                <a:solidFill>
                  <a:schemeClr val="bg1"/>
                </a:solidFill>
              </a:rPr>
              <a:t>biagkon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nasaysayaat</a:t>
            </a:r>
            <a:r>
              <a:rPr lang="en-US" sz="2000" b="1" dirty="0" smtClean="0">
                <a:solidFill>
                  <a:schemeClr val="bg1"/>
                </a:solidFill>
              </a:rPr>
              <a:t>, Ken toy </a:t>
            </a:r>
            <a:r>
              <a:rPr lang="en-US" sz="2000" b="1" dirty="0" err="1" smtClean="0">
                <a:solidFill>
                  <a:schemeClr val="bg1"/>
                </a:solidFill>
              </a:rPr>
              <a:t>pusok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nataltalnan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Gaput</a:t>
            </a:r>
            <a:r>
              <a:rPr lang="en-US" sz="2000" b="1" dirty="0" smtClean="0">
                <a:solidFill>
                  <a:schemeClr val="bg1"/>
                </a:solidFill>
              </a:rPr>
              <a:t>’ </a:t>
            </a:r>
            <a:r>
              <a:rPr lang="en-US" sz="2000" b="1" dirty="0" err="1" smtClean="0">
                <a:solidFill>
                  <a:schemeClr val="bg1"/>
                </a:solidFill>
              </a:rPr>
              <a:t>dakkel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asina</a:t>
            </a:r>
            <a:r>
              <a:rPr lang="en-US" sz="2000" b="1" dirty="0" smtClean="0">
                <a:solidFill>
                  <a:schemeClr val="bg1"/>
                </a:solidFill>
              </a:rPr>
              <a:t>, Jesus </a:t>
            </a:r>
            <a:r>
              <a:rPr lang="en-US" sz="2000" b="1" dirty="0" err="1" smtClean="0">
                <a:solidFill>
                  <a:schemeClr val="bg1"/>
                </a:solidFill>
              </a:rPr>
              <a:t>inyalisnak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90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Item lubo binagkatnak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Iti lubo binagkatnak ilocano</dc:title>
  <dc:creator>FRONT</dc:creator>
  <cp:lastModifiedBy>FRONT</cp:lastModifiedBy>
  <cp:revision>11</cp:revision>
  <dcterms:created xsi:type="dcterms:W3CDTF">2026-01-23T17:40:53Z</dcterms:created>
  <dcterms:modified xsi:type="dcterms:W3CDTF">2026-01-27T16:26:45Z</dcterms:modified>
</cp:coreProperties>
</file>