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BB1F-3715-4D31-BFE2-F2096FAD54B7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C352-01E8-4325-A21A-A6D1D5D82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BB1F-3715-4D31-BFE2-F2096FAD54B7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C352-01E8-4325-A21A-A6D1D5D82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BB1F-3715-4D31-BFE2-F2096FAD54B7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C352-01E8-4325-A21A-A6D1D5D82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BB1F-3715-4D31-BFE2-F2096FAD54B7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C352-01E8-4325-A21A-A6D1D5D82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BB1F-3715-4D31-BFE2-F2096FAD54B7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C352-01E8-4325-A21A-A6D1D5D82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BB1F-3715-4D31-BFE2-F2096FAD54B7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C352-01E8-4325-A21A-A6D1D5D82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BB1F-3715-4D31-BFE2-F2096FAD54B7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C352-01E8-4325-A21A-A6D1D5D82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BB1F-3715-4D31-BFE2-F2096FAD54B7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C352-01E8-4325-A21A-A6D1D5D82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BB1F-3715-4D31-BFE2-F2096FAD54B7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C352-01E8-4325-A21A-A6D1D5D82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BB1F-3715-4D31-BFE2-F2096FAD54B7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C352-01E8-4325-A21A-A6D1D5D82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BB1F-3715-4D31-BFE2-F2096FAD54B7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C352-01E8-4325-A21A-A6D1D5D82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EBB1F-3715-4D31-BFE2-F2096FAD54B7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CC352-01E8-4325-A21A-A6D1D5D826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iligtas Ng Pag-ib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419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Iniligtas</a:t>
            </a:r>
            <a:r>
              <a:rPr lang="en-US" b="1" dirty="0" smtClean="0"/>
              <a:t> Ng </a:t>
            </a:r>
            <a:r>
              <a:rPr lang="en-US" b="1" dirty="0" err="1" smtClean="0"/>
              <a:t>Pag-ibig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752600"/>
            <a:ext cx="7848600" cy="3581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Buhay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ay </a:t>
            </a:r>
            <a:r>
              <a:rPr lang="en-US" sz="1800" b="1" dirty="0" err="1" smtClean="0">
                <a:solidFill>
                  <a:schemeClr val="tx1"/>
                </a:solidFill>
              </a:rPr>
              <a:t>kay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dilim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 </a:t>
            </a:r>
            <a:r>
              <a:rPr lang="en-US" sz="1800" b="1" dirty="0" err="1" smtClean="0">
                <a:solidFill>
                  <a:schemeClr val="tx1"/>
                </a:solidFill>
              </a:rPr>
              <a:t>sala</a:t>
            </a:r>
            <a:r>
              <a:rPr lang="en-US" sz="1800" b="1" dirty="0" smtClean="0">
                <a:solidFill>
                  <a:schemeClr val="tx1"/>
                </a:solidFill>
              </a:rPr>
              <a:t> ay </a:t>
            </a:r>
            <a:r>
              <a:rPr lang="en-US" sz="1800" b="1" dirty="0" err="1" smtClean="0">
                <a:solidFill>
                  <a:schemeClr val="tx1"/>
                </a:solidFill>
              </a:rPr>
              <a:t>lugmok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At </a:t>
            </a:r>
            <a:r>
              <a:rPr lang="en-US" sz="1800" b="1" dirty="0" err="1" smtClean="0">
                <a:solidFill>
                  <a:schemeClr val="tx1"/>
                </a:solidFill>
              </a:rPr>
              <a:t>walang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makasagip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Buhat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paglubog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Ngunit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dininig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Diyos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paghibik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At </a:t>
            </a:r>
            <a:r>
              <a:rPr lang="en-US" sz="1800" b="1" dirty="0" err="1" smtClean="0">
                <a:solidFill>
                  <a:schemeClr val="tx1"/>
                </a:solidFill>
              </a:rPr>
              <a:t>ako'y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iniligtas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Pag-ibig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  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Pag-ibig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nagligtas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sa'king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pagkakalugmok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itinaas</a:t>
            </a:r>
            <a:r>
              <a:rPr lang="en-US" sz="1800" b="1" dirty="0" smtClean="0">
                <a:solidFill>
                  <a:srgbClr val="FF0000"/>
                </a:solidFill>
              </a:rPr>
              <a:t>.  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Pag-ibig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nagligtas</a:t>
            </a:r>
            <a:r>
              <a:rPr lang="en-US" sz="18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sa'king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pagkakalugmok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itinaas</a:t>
            </a:r>
            <a:r>
              <a:rPr lang="en-US" sz="1800" b="1" dirty="0" smtClean="0">
                <a:solidFill>
                  <a:srgbClr val="FF0000"/>
                </a:solidFill>
              </a:rPr>
              <a:t>.  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lahat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buhay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aking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ihahandog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 </a:t>
            </a:r>
            <a:r>
              <a:rPr lang="en-US" sz="1800" b="1" dirty="0" err="1" smtClean="0">
                <a:solidFill>
                  <a:schemeClr val="tx1"/>
                </a:solidFill>
              </a:rPr>
              <a:t>Amang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mapagmahal</a:t>
            </a:r>
            <a:r>
              <a:rPr lang="en-US" sz="1800" b="1" dirty="0" smtClean="0">
                <a:solidFill>
                  <a:schemeClr val="tx1"/>
                </a:solidFill>
              </a:rPr>
              <a:t>, 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aki'y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tumubos</a:t>
            </a:r>
            <a:r>
              <a:rPr lang="en-US" sz="1800" b="1" dirty="0" smtClean="0">
                <a:solidFill>
                  <a:schemeClr val="tx1"/>
                </a:solidFill>
              </a:rPr>
              <a:t>;  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Pupurihin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siya</a:t>
            </a:r>
            <a:r>
              <a:rPr lang="en-US" sz="1800" b="1" dirty="0" smtClean="0">
                <a:solidFill>
                  <a:schemeClr val="tx1"/>
                </a:solidFill>
              </a:rPr>
              <a:t>  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nang</a:t>
            </a:r>
            <a:r>
              <a:rPr lang="en-US" sz="1800" b="1" dirty="0" smtClean="0">
                <a:solidFill>
                  <a:schemeClr val="tx1"/>
                </a:solidFill>
              </a:rPr>
              <a:t> may </a:t>
            </a:r>
            <a:r>
              <a:rPr lang="en-US" sz="1800" b="1" dirty="0" err="1" smtClean="0">
                <a:solidFill>
                  <a:schemeClr val="tx1"/>
                </a:solidFill>
              </a:rPr>
              <a:t>pagmamahal</a:t>
            </a:r>
            <a:r>
              <a:rPr lang="en-US" sz="1800" b="1" dirty="0" smtClean="0">
                <a:solidFill>
                  <a:schemeClr val="tx1"/>
                </a:solidFill>
              </a:rPr>
              <a:t>,  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Lapit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at </a:t>
            </a:r>
            <a:r>
              <a:rPr lang="en-US" sz="1800" b="1" dirty="0" err="1" smtClean="0">
                <a:solidFill>
                  <a:schemeClr val="tx1"/>
                </a:solidFill>
              </a:rPr>
              <a:t>kay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pasakop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ka.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Taong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makasalanan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manalig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kay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Jesus,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hahanguin</a:t>
            </a:r>
            <a:r>
              <a:rPr lang="en-US" sz="1800" b="1" dirty="0" smtClean="0">
                <a:solidFill>
                  <a:schemeClr val="tx1"/>
                </a:solidFill>
              </a:rPr>
              <a:t> ka </a:t>
            </a:r>
            <a:r>
              <a:rPr lang="en-US" sz="1800" b="1" dirty="0" err="1" smtClean="0">
                <a:solidFill>
                  <a:schemeClr val="tx1"/>
                </a:solidFill>
              </a:rPr>
              <a:t>Niya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pagkakalugmok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Buhay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binabagyo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papayapain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niya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Halina</a:t>
            </a:r>
            <a:r>
              <a:rPr lang="en-US" sz="1800" b="1" dirty="0" smtClean="0">
                <a:solidFill>
                  <a:schemeClr val="tx1"/>
                </a:solidFill>
              </a:rPr>
              <a:t> at </a:t>
            </a:r>
            <a:r>
              <a:rPr lang="en-US" sz="1800" b="1" dirty="0" err="1" smtClean="0">
                <a:solidFill>
                  <a:schemeClr val="tx1"/>
                </a:solidFill>
              </a:rPr>
              <a:t>kay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Jesus </a:t>
            </a:r>
            <a:r>
              <a:rPr lang="en-US" sz="1800" b="1" dirty="0" err="1" smtClean="0">
                <a:solidFill>
                  <a:schemeClr val="tx1"/>
                </a:solidFill>
              </a:rPr>
              <a:t>pasakop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ka.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119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Iniligtas Ng Pag-ibig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Pag-ibig Nya ang Nagligtas tagalog</dc:title>
  <dc:creator>FRONT</dc:creator>
  <cp:lastModifiedBy>FRONT</cp:lastModifiedBy>
  <cp:revision>22</cp:revision>
  <dcterms:created xsi:type="dcterms:W3CDTF">2026-01-03T18:06:47Z</dcterms:created>
  <dcterms:modified xsi:type="dcterms:W3CDTF">2026-01-09T19:45:20Z</dcterms:modified>
</cp:coreProperties>
</file>