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0568-97AF-4834-A3FE-13AA1D25B134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DCF9-C42B-4A82-9567-302410928D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0568-97AF-4834-A3FE-13AA1D25B134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DCF9-C42B-4A82-9567-302410928D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0568-97AF-4834-A3FE-13AA1D25B134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DCF9-C42B-4A82-9567-302410928D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0568-97AF-4834-A3FE-13AA1D25B134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DCF9-C42B-4A82-9567-302410928D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0568-97AF-4834-A3FE-13AA1D25B134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DCF9-C42B-4A82-9567-302410928D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0568-97AF-4834-A3FE-13AA1D25B134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DCF9-C42B-4A82-9567-302410928D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0568-97AF-4834-A3FE-13AA1D25B134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DCF9-C42B-4A82-9567-302410928D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0568-97AF-4834-A3FE-13AA1D25B134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DCF9-C42B-4A82-9567-302410928D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0568-97AF-4834-A3FE-13AA1D25B134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DCF9-C42B-4A82-9567-302410928D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0568-97AF-4834-A3FE-13AA1D25B134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DCF9-C42B-4A82-9567-302410928D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70568-97AF-4834-A3FE-13AA1D25B134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5DCF9-C42B-4A82-9567-302410928D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70568-97AF-4834-A3FE-13AA1D25B134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5DCF9-C42B-4A82-9567-302410928D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der Sünde wildem M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"/>
            <a:ext cx="6096000" cy="381000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In der Sünde wildem </a:t>
            </a:r>
            <a:r>
              <a:rPr lang="de-DE" b="1" dirty="0" smtClean="0"/>
              <a:t>Meer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14400"/>
            <a:ext cx="5334000" cy="3733800"/>
          </a:xfrm>
        </p:spPr>
        <p:txBody>
          <a:bodyPr numCol="1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In </a:t>
            </a:r>
            <a:r>
              <a:rPr lang="de-DE" sz="1600" b="1" dirty="0" smtClean="0">
                <a:solidFill>
                  <a:schemeClr val="tx1"/>
                </a:solidFill>
              </a:rPr>
              <a:t>der Sünde wildem Meer kam ich in Angst und Not.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Fern vom sichren Uferstrand droht mir der bittre Tod.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Doch des Meeres Meister hört gnädig des Sünders Schrei.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Mich zu retten aus der Flut, eilt Er herbei.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Liebe mich hob, (mich hob), Liebe mich hob, (mich hob).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Wo sonst kein Helfer war, Liebe mich hob,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Liebe mich hob, (mich hob), Liebe mich hob, (mich hob).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Wo sonst kein Helfer war, Liebe mich hob.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Fröhlich </a:t>
            </a:r>
            <a:r>
              <a:rPr lang="de-DE" sz="1600" b="1" dirty="0" smtClean="0">
                <a:solidFill>
                  <a:schemeClr val="tx1"/>
                </a:solidFill>
              </a:rPr>
              <a:t>nun mein Lied erklingt in sel’ger Sicherheit.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Ihm gehört mein Leben nun in alles Ewigkeit.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Solche Lieb und solche Treu hat es gewiss verdient,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dass mein Herz Ihm froh und gern ergeben dient.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Seelen</a:t>
            </a:r>
            <a:r>
              <a:rPr lang="de-DE" sz="1600" b="1" dirty="0" smtClean="0">
                <a:solidFill>
                  <a:schemeClr val="tx1"/>
                </a:solidFill>
              </a:rPr>
              <a:t>, schaut zu Ihm empor, der euch die Hilfe bringt.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Ihm gehorchen Wind und Meer; was Er auch tut, gelingt.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Fasste Seine starke Hand, lasset euch Helfen gleich.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Er trägt euch zum sichren Strand, zum Himmelreich.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https</a:t>
            </a:r>
            <a:r>
              <a:rPr lang="en-US" sz="1600" b="1" dirty="0" smtClean="0">
                <a:solidFill>
                  <a:schemeClr val="tx1"/>
                </a:solidFill>
              </a:rPr>
              <a:t>://youtu.be/YxeQWqAXQzk?si=jHJT-yayBnk0IQv1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191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der Sünde wildem Meer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der Sünde wildem Meer german</dc:title>
  <dc:creator>FRONT</dc:creator>
  <cp:lastModifiedBy>FRONT</cp:lastModifiedBy>
  <cp:revision>9</cp:revision>
  <dcterms:created xsi:type="dcterms:W3CDTF">2026-01-03T17:56:11Z</dcterms:created>
  <dcterms:modified xsi:type="dcterms:W3CDTF">2026-01-09T19:28:11Z</dcterms:modified>
</cp:coreProperties>
</file>