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8EB82-A201-4ADC-BD15-62BCC69F87F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95684-2810-4B4D-9FD9-3AE4758EFE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u die oë op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0"/>
            <a:ext cx="4724400" cy="45719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Hou die oë op </a:t>
            </a:r>
            <a:r>
              <a:rPr lang="nl-NL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895600"/>
            <a:ext cx="5334000" cy="1676400"/>
          </a:xfrm>
        </p:spPr>
        <p:txBody>
          <a:bodyPr>
            <a:noAutofit/>
          </a:bodyPr>
          <a:lstStyle/>
          <a:p>
            <a:pPr algn="l"/>
            <a:r>
              <a:rPr lang="nl-NL" sz="2400" b="1" dirty="0" smtClean="0">
                <a:solidFill>
                  <a:schemeClr val="tx1"/>
                </a:solidFill>
              </a:rPr>
              <a:t>Hou jou oë op Jesus</a:t>
            </a:r>
          </a:p>
          <a:p>
            <a:pPr algn="l"/>
            <a:r>
              <a:rPr lang="nl-NL" sz="2400" b="1" dirty="0" smtClean="0">
                <a:solidFill>
                  <a:schemeClr val="tx1"/>
                </a:solidFill>
              </a:rPr>
              <a:t>Kyk op na Sy vriend'lik gesig</a:t>
            </a:r>
          </a:p>
          <a:p>
            <a:pPr algn="l"/>
            <a:r>
              <a:rPr lang="nl-NL" sz="2400" b="1" dirty="0" smtClean="0">
                <a:solidFill>
                  <a:schemeClr val="tx1"/>
                </a:solidFill>
              </a:rPr>
              <a:t>En die aardse dinge word nietig en klein</a:t>
            </a:r>
          </a:p>
          <a:p>
            <a:pPr algn="l"/>
            <a:r>
              <a:rPr lang="nl-NL" sz="2400" b="1" dirty="0" smtClean="0">
                <a:solidFill>
                  <a:schemeClr val="tx1"/>
                </a:solidFill>
              </a:rPr>
              <a:t>By Sy Heerlikheid, liefde en </a:t>
            </a:r>
            <a:r>
              <a:rPr lang="nl-NL" sz="2400" b="1" dirty="0" smtClean="0">
                <a:solidFill>
                  <a:schemeClr val="tx1"/>
                </a:solidFill>
              </a:rPr>
              <a:t>lig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31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Hou die oë op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 die oë op Jesus afrikaans</dc:title>
  <dc:creator>FRONT</dc:creator>
  <cp:lastModifiedBy>FRONT</cp:lastModifiedBy>
  <cp:revision>6</cp:revision>
  <dcterms:created xsi:type="dcterms:W3CDTF">2026-01-12T18:29:47Z</dcterms:created>
  <dcterms:modified xsi:type="dcterms:W3CDTF">2026-01-19T19:28:06Z</dcterms:modified>
</cp:coreProperties>
</file>