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753-D78D-43F8-BFEF-F090585EA7DB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D883A-9100-45BD-BA29-0F23981013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̂̀ng Ân Cứu Chuộ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Hồng Ân Cứu Chuộc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9525000" cy="41148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Vinh diệu bao ân hồng nơi Chúa khoan nhân!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Tràn ngập trên cả lòng đầy tội đen tối,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Nơi đồi </a:t>
            </a:r>
            <a:r>
              <a:rPr lang="vi-VN" sz="1400" b="1" dirty="0" smtClean="0">
                <a:solidFill>
                  <a:schemeClr val="tx1"/>
                </a:solidFill>
              </a:rPr>
              <a:t>Gôgôtha </a:t>
            </a:r>
            <a:r>
              <a:rPr lang="vi-VN" sz="1400" b="1" dirty="0" smtClean="0">
                <a:solidFill>
                  <a:schemeClr val="tx1"/>
                </a:solidFill>
              </a:rPr>
              <a:t>ban xuống tuôn tràn,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Là nguồn do huyết Chiên Con xưa trào dâng.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Ân hồng! Cứu ân!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Thiên </a:t>
            </a:r>
            <a:r>
              <a:rPr lang="vi-VN" sz="1400" b="1" dirty="0" smtClean="0">
                <a:solidFill>
                  <a:srgbClr val="FF0000"/>
                </a:solidFill>
              </a:rPr>
              <a:t>ân buông tha hết bao tội lỗi tôi;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Ân hồng! Cứu ân!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Thiên </a:t>
            </a:r>
            <a:r>
              <a:rPr lang="vi-VN" sz="1400" b="1" dirty="0" smtClean="0">
                <a:solidFill>
                  <a:srgbClr val="FF0000"/>
                </a:solidFill>
              </a:rPr>
              <a:t>ân sung mãn lấp che căn tội tôi. (</a:t>
            </a:r>
            <a:r>
              <a:rPr lang="vi-VN" sz="1400" b="1" dirty="0" smtClean="0">
                <a:solidFill>
                  <a:srgbClr val="FF0000"/>
                </a:solidFill>
              </a:rPr>
              <a:t>Amen</a:t>
            </a:r>
            <a:r>
              <a:rPr lang="vi-VN" sz="1400" b="1" dirty="0" smtClean="0">
                <a:solidFill>
                  <a:srgbClr val="FF0000"/>
                </a:solidFill>
              </a:rPr>
              <a:t>.)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Ôi tội khiên dâng tràn như sóng lấp vùi,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Cuồn cuộn ngăm đe dìm hồn mình trong biển;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Nhưng thật không sao thuật cho hết ơn trời,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Đem tôi nương náu nơi thập tự bình yên.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</a:t>
            </a:r>
            <a:r>
              <a:rPr lang="vi-VN" sz="1400" b="1" dirty="0" smtClean="0">
                <a:solidFill>
                  <a:schemeClr val="tx1"/>
                </a:solidFill>
              </a:rPr>
              <a:t>. Ôi tội ô đen đậm trông rõ muôn ngàn,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Dùng gì mong rửa lòng đầy tội ác ấy?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Xem kìa, nơi sông hồng, ơn cứu tuôn tràn,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Gội sạch trong trắng cả tâm hồn từ đây. 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4. Ô lạ lùng ân Ngài sông núi cao dày!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Người nào tin chắc nhận được hồng ân ấy;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Ai thật tâm hy vọng mong thấy mặt Ngài,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Còn chờ chi, hãy tiếp ơn Ngài từ đây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218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Hồng Ân Cứu Chuộc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Hồng Ân Cứu Chuộc viet</dc:title>
  <dc:creator>FRONT</dc:creator>
  <cp:lastModifiedBy>FRONT</cp:lastModifiedBy>
  <cp:revision>10</cp:revision>
  <dcterms:created xsi:type="dcterms:W3CDTF">2025-11-19T17:41:32Z</dcterms:created>
  <dcterms:modified xsi:type="dcterms:W3CDTF">2026-01-13T15:46:06Z</dcterms:modified>
</cp:coreProperties>
</file>