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2F1F-6668-492F-AAB3-F5175B7C031F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7685-8E62-4353-9C65-E2CF3419E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2F1F-6668-492F-AAB3-F5175B7C031F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7685-8E62-4353-9C65-E2CF3419E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2F1F-6668-492F-AAB3-F5175B7C031F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7685-8E62-4353-9C65-E2CF3419E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2F1F-6668-492F-AAB3-F5175B7C031F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7685-8E62-4353-9C65-E2CF3419E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2F1F-6668-492F-AAB3-F5175B7C031F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7685-8E62-4353-9C65-E2CF3419E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2F1F-6668-492F-AAB3-F5175B7C031F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7685-8E62-4353-9C65-E2CF3419E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2F1F-6668-492F-AAB3-F5175B7C031F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7685-8E62-4353-9C65-E2CF3419E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2F1F-6668-492F-AAB3-F5175B7C031F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7685-8E62-4353-9C65-E2CF3419E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2F1F-6668-492F-AAB3-F5175B7C031F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7685-8E62-4353-9C65-E2CF3419E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2F1F-6668-492F-AAB3-F5175B7C031F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7685-8E62-4353-9C65-E2CF3419E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2F1F-6668-492F-AAB3-F5175B7C031F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7685-8E62-4353-9C65-E2CF3419E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A2F1F-6668-492F-AAB3-F5175B7C031F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77685-8E62-4353-9C65-E2CF3419E9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He Lifted M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Lifted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400"/>
            <a:ext cx="3200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He Lifted 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0"/>
            <a:ext cx="87630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In loving-kindness Jesus came,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My soul in mercy to reclaim,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And from the depths of sin and shame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Through grace He lifted me.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From sinking sand He lifted me,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With tender hand He lifted me;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From shades of night to plains of light,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Oh, praise His Name, He lifted me!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He called me long before I heard,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Before my sinful heart was stirred,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But when I took Him at His word,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Forgiv’n</a:t>
            </a:r>
            <a:r>
              <a:rPr lang="en-US" sz="1800" b="1" dirty="0" smtClean="0">
                <a:solidFill>
                  <a:schemeClr val="bg1"/>
                </a:solidFill>
              </a:rPr>
              <a:t>, He lifted me.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His brow was pierced with many a thorn,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His hands by cruel nails were torn,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When from my guilt and grief, forlorn,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In love He lifted me.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Now on a higher plane I dwell,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And with my soul I know ’tis well;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Yet how or why, I cannot tell,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He should have lifted me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158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Lifted Me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Lifted Me</dc:title>
  <dc:creator>FRONT</dc:creator>
  <cp:lastModifiedBy>FRONT</cp:lastModifiedBy>
  <cp:revision>7</cp:revision>
  <dcterms:created xsi:type="dcterms:W3CDTF">2026-01-22T19:51:13Z</dcterms:created>
  <dcterms:modified xsi:type="dcterms:W3CDTF">2026-01-23T17:08:06Z</dcterms:modified>
</cp:coreProperties>
</file>