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A470-9468-4708-81AA-1610CB4EE6D2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9167-B2DD-405A-8054-76C2F9EFD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A470-9468-4708-81AA-1610CB4EE6D2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9167-B2DD-405A-8054-76C2F9EFD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A470-9468-4708-81AA-1610CB4EE6D2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9167-B2DD-405A-8054-76C2F9EFD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A470-9468-4708-81AA-1610CB4EE6D2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9167-B2DD-405A-8054-76C2F9EFD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A470-9468-4708-81AA-1610CB4EE6D2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9167-B2DD-405A-8054-76C2F9EFD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A470-9468-4708-81AA-1610CB4EE6D2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9167-B2DD-405A-8054-76C2F9EFD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A470-9468-4708-81AA-1610CB4EE6D2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9167-B2DD-405A-8054-76C2F9EFD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A470-9468-4708-81AA-1610CB4EE6D2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9167-B2DD-405A-8054-76C2F9EFD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A470-9468-4708-81AA-1610CB4EE6D2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9167-B2DD-405A-8054-76C2F9EFD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A470-9468-4708-81AA-1610CB4EE6D2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9167-B2DD-405A-8054-76C2F9EFD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A470-9468-4708-81AA-1610CB4EE6D2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9167-B2DD-405A-8054-76C2F9EFD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7A470-9468-4708-81AA-1610CB4EE6D2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99167-B2DD-405A-8054-76C2F9EFD8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grace of Jesu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asyang Kahibulong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52400"/>
            <a:ext cx="51816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Grasyang</a:t>
            </a:r>
            <a:r>
              <a:rPr lang="en-US" b="1" dirty="0" smtClean="0"/>
              <a:t> </a:t>
            </a:r>
            <a:r>
              <a:rPr lang="en-US" b="1" dirty="0" err="1" smtClean="0"/>
              <a:t>Kahibulongan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143000"/>
            <a:ext cx="9677400" cy="41910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Grasyang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kahibulongan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ginoo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Mas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labaw</a:t>
            </a:r>
            <a:r>
              <a:rPr lang="en-US" sz="1800" b="1" dirty="0" smtClean="0">
                <a:solidFill>
                  <a:schemeClr val="tx1"/>
                </a:solidFill>
              </a:rPr>
              <a:t> pang </a:t>
            </a:r>
            <a:r>
              <a:rPr lang="en-US" sz="1800" b="1" dirty="0" err="1" smtClean="0">
                <a:solidFill>
                  <a:schemeClr val="tx1"/>
                </a:solidFill>
              </a:rPr>
              <a:t>gamhanan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kasal-anan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silot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gikuha</a:t>
            </a:r>
            <a:r>
              <a:rPr lang="en-US" sz="1800" b="1" dirty="0" smtClean="0">
                <a:solidFill>
                  <a:schemeClr val="tx1"/>
                </a:solidFill>
              </a:rPr>
              <a:t>, may </a:t>
            </a:r>
            <a:r>
              <a:rPr lang="en-US" sz="1800" b="1" dirty="0" err="1" smtClean="0">
                <a:solidFill>
                  <a:schemeClr val="tx1"/>
                </a:solidFill>
              </a:rPr>
              <a:t>kagawasan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Kay </a:t>
            </a:r>
            <a:r>
              <a:rPr lang="en-US" sz="1800" b="1" dirty="0" err="1" smtClean="0">
                <a:solidFill>
                  <a:schemeClr val="tx1"/>
                </a:solidFill>
              </a:rPr>
              <a:t>nadawat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grasya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Jesus!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</a:t>
            </a:r>
            <a:r>
              <a:rPr lang="en-US" sz="1800" b="1" dirty="0" err="1" smtClean="0">
                <a:solidFill>
                  <a:srgbClr val="FF0000"/>
                </a:solidFill>
              </a:rPr>
              <a:t>ahibulongang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grasya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J</a:t>
            </a:r>
            <a:r>
              <a:rPr lang="en-US" sz="1800" b="1" dirty="0" smtClean="0">
                <a:solidFill>
                  <a:srgbClr val="FF0000"/>
                </a:solidFill>
              </a:rPr>
              <a:t>esus,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Lalum</a:t>
            </a:r>
            <a:r>
              <a:rPr lang="en-US" sz="1800" b="1" dirty="0" smtClean="0">
                <a:solidFill>
                  <a:srgbClr val="FF0000"/>
                </a:solidFill>
              </a:rPr>
              <a:t> pa </a:t>
            </a:r>
            <a:r>
              <a:rPr lang="en-US" sz="1800" b="1" dirty="0" err="1" smtClean="0">
                <a:solidFill>
                  <a:srgbClr val="FF0000"/>
                </a:solidFill>
              </a:rPr>
              <a:t>kay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kadagatan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</a:t>
            </a:r>
            <a:r>
              <a:rPr lang="en-US" sz="1800" b="1" dirty="0" err="1" smtClean="0">
                <a:solidFill>
                  <a:srgbClr val="FF0000"/>
                </a:solidFill>
              </a:rPr>
              <a:t>atingalahan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grasya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n’ya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alang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tanan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</a:t>
            </a:r>
            <a:r>
              <a:rPr lang="en-US" sz="1800" b="1" dirty="0" err="1" smtClean="0">
                <a:solidFill>
                  <a:srgbClr val="FF0000"/>
                </a:solidFill>
              </a:rPr>
              <a:t>abaw</a:t>
            </a:r>
            <a:r>
              <a:rPr lang="en-US" sz="1800" b="1" dirty="0" smtClean="0">
                <a:solidFill>
                  <a:srgbClr val="FF0000"/>
                </a:solidFill>
              </a:rPr>
              <a:t> pa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kalapasan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Bisan</a:t>
            </a:r>
            <a:r>
              <a:rPr lang="en-US" sz="1800" b="1" dirty="0" smtClean="0">
                <a:solidFill>
                  <a:srgbClr val="FF0000"/>
                </a:solidFill>
              </a:rPr>
              <a:t> pa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kasal-anan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Dayga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bililhong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ngalan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r>
              <a:rPr lang="en-US" sz="1800" b="1" dirty="0" smtClean="0">
                <a:solidFill>
                  <a:srgbClr val="FF0000"/>
                </a:solidFill>
              </a:rPr>
              <a:t> Jesus, </a:t>
            </a:r>
            <a:r>
              <a:rPr lang="en-US" sz="1800" b="1" dirty="0" err="1" smtClean="0">
                <a:solidFill>
                  <a:srgbClr val="FF0000"/>
                </a:solidFill>
              </a:rPr>
              <a:t>Dayga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sya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err="1" smtClean="0">
                <a:solidFill>
                  <a:schemeClr val="tx1"/>
                </a:solidFill>
              </a:rPr>
              <a:t>G</a:t>
            </a:r>
            <a:r>
              <a:rPr lang="en-US" sz="1800" b="1" dirty="0" err="1" smtClean="0">
                <a:solidFill>
                  <a:schemeClr val="tx1"/>
                </a:solidFill>
              </a:rPr>
              <a:t>rasyang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kahibulongan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Ginoo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</a:t>
            </a:r>
            <a:r>
              <a:rPr lang="en-US" sz="1800" b="1" dirty="0" err="1" smtClean="0">
                <a:solidFill>
                  <a:schemeClr val="tx1"/>
                </a:solidFill>
              </a:rPr>
              <a:t>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nagbugto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kanako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talikala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Walay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pagka-ulipon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luwas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K</a:t>
            </a:r>
            <a:r>
              <a:rPr lang="en-US" sz="1800" b="1" dirty="0" smtClean="0">
                <a:solidFill>
                  <a:schemeClr val="tx1"/>
                </a:solidFill>
              </a:rPr>
              <a:t>ay </a:t>
            </a:r>
            <a:r>
              <a:rPr lang="en-US" sz="1800" b="1" dirty="0" err="1" smtClean="0">
                <a:solidFill>
                  <a:schemeClr val="tx1"/>
                </a:solidFill>
              </a:rPr>
              <a:t>nadawat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grasya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J</a:t>
            </a:r>
            <a:r>
              <a:rPr lang="en-US" sz="1800" b="1" dirty="0" smtClean="0">
                <a:solidFill>
                  <a:schemeClr val="tx1"/>
                </a:solidFill>
              </a:rPr>
              <a:t>esus!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</a:rPr>
              <a:t>G</a:t>
            </a:r>
            <a:r>
              <a:rPr lang="en-US" sz="1800" b="1" dirty="0" err="1" smtClean="0">
                <a:solidFill>
                  <a:schemeClr val="tx1"/>
                </a:solidFill>
              </a:rPr>
              <a:t>rasyang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kahibulongan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Ginoo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Naghatag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kalinaw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dili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mahanaw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</a:t>
            </a:r>
            <a:r>
              <a:rPr lang="en-US" sz="1800" b="1" dirty="0" err="1" smtClean="0">
                <a:solidFill>
                  <a:schemeClr val="tx1"/>
                </a:solidFill>
              </a:rPr>
              <a:t>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kinabuhing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dayon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naangkon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K</a:t>
            </a:r>
            <a:r>
              <a:rPr lang="en-US" sz="1800" b="1" dirty="0" smtClean="0">
                <a:solidFill>
                  <a:schemeClr val="tx1"/>
                </a:solidFill>
              </a:rPr>
              <a:t>ay </a:t>
            </a:r>
            <a:r>
              <a:rPr lang="en-US" sz="1800" b="1" dirty="0" err="1" smtClean="0">
                <a:solidFill>
                  <a:schemeClr val="tx1"/>
                </a:solidFill>
              </a:rPr>
              <a:t>nadawat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grasya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J</a:t>
            </a:r>
            <a:r>
              <a:rPr lang="en-US" sz="1800" b="1" dirty="0" smtClean="0">
                <a:solidFill>
                  <a:schemeClr val="tx1"/>
                </a:solidFill>
              </a:rPr>
              <a:t>esus!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140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Grasyang Kahibulongan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Kamangha-manghang Biyaya</dc:title>
  <dc:creator>FRONT</dc:creator>
  <cp:lastModifiedBy>FRONT</cp:lastModifiedBy>
  <cp:revision>12</cp:revision>
  <dcterms:created xsi:type="dcterms:W3CDTF">2024-10-15T23:47:05Z</dcterms:created>
  <dcterms:modified xsi:type="dcterms:W3CDTF">2026-01-21T19:08:05Z</dcterms:modified>
</cp:coreProperties>
</file>