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88728-1B58-4B92-9B4D-4959F4D6F7AE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4BE96-14A1-448A-9BD6-922E52CB6E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88728-1B58-4B92-9B4D-4959F4D6F7AE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4BE96-14A1-448A-9BD6-922E52CB6E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88728-1B58-4B92-9B4D-4959F4D6F7AE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4BE96-14A1-448A-9BD6-922E52CB6E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88728-1B58-4B92-9B4D-4959F4D6F7AE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4BE96-14A1-448A-9BD6-922E52CB6E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88728-1B58-4B92-9B4D-4959F4D6F7AE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4BE96-14A1-448A-9BD6-922E52CB6E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88728-1B58-4B92-9B4D-4959F4D6F7AE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4BE96-14A1-448A-9BD6-922E52CB6E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88728-1B58-4B92-9B4D-4959F4D6F7AE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4BE96-14A1-448A-9BD6-922E52CB6E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88728-1B58-4B92-9B4D-4959F4D6F7AE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4BE96-14A1-448A-9BD6-922E52CB6E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88728-1B58-4B92-9B4D-4959F4D6F7AE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4BE96-14A1-448A-9BD6-922E52CB6E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88728-1B58-4B92-9B4D-4959F4D6F7AE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4BE96-14A1-448A-9BD6-922E52CB6E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88728-1B58-4B92-9B4D-4959F4D6F7AE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4BE96-14A1-448A-9BD6-922E52CB6E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88728-1B58-4B92-9B4D-4959F4D6F7AE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4BE96-14A1-448A-9BD6-922E52CB6E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놀랍다 주님의 큰 은혜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acia admirable del Dios de am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976" y="1"/>
            <a:ext cx="6858048" cy="428603"/>
          </a:xfrm>
        </p:spPr>
        <p:txBody>
          <a:bodyPr>
            <a:noAutofit/>
          </a:bodyPr>
          <a:lstStyle/>
          <a:p>
            <a:r>
              <a:rPr lang="es-ES" sz="3600" b="1" dirty="0" smtClean="0"/>
              <a:t>Gracia admirable del Dios de </a:t>
            </a:r>
            <a:r>
              <a:rPr lang="es-ES" sz="3600" b="1" dirty="0" smtClean="0"/>
              <a:t>amor</a:t>
            </a:r>
            <a:endParaRPr lang="es-E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78" y="571480"/>
            <a:ext cx="8358278" cy="4500594"/>
          </a:xfrm>
        </p:spPr>
        <p:txBody>
          <a:bodyPr numCol="2"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¡Gracia admirable del Dios de Amor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Que excede a todo nuestro pecar!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Cristo en la cruz por el pecador 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Su vida ha dado ¡Que amor sin par!</a:t>
            </a:r>
          </a:p>
          <a:p>
            <a:pPr algn="l"/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Gracia de </a:t>
            </a:r>
            <a:r>
              <a:rPr lang="es-ES" sz="1600" b="1" dirty="0" smtClean="0">
                <a:solidFill>
                  <a:srgbClr val="FF0000"/>
                </a:solidFill>
              </a:rPr>
              <a:t>Dios</a:t>
            </a:r>
            <a:endParaRPr lang="es-ES" sz="16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que Él nos ofrece En su gran bondad</a:t>
            </a:r>
            <a:r>
              <a:rPr lang="es-ES" sz="1600" b="1" dirty="0" smtClean="0">
                <a:solidFill>
                  <a:srgbClr val="FF0000"/>
                </a:solidFill>
              </a:rPr>
              <a:t>,</a:t>
            </a:r>
            <a:endParaRPr lang="es-ES" sz="16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Gracia de </a:t>
            </a:r>
            <a:r>
              <a:rPr lang="es-ES" sz="1600" b="1" dirty="0" smtClean="0">
                <a:solidFill>
                  <a:srgbClr val="FF0000"/>
                </a:solidFill>
              </a:rPr>
              <a:t>Dios</a:t>
            </a:r>
            <a:endParaRPr lang="es-ES" sz="16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Que excede a toda mi maldad</a:t>
            </a:r>
            <a:r>
              <a:rPr lang="es-ES" sz="1600" b="1" dirty="0" smtClean="0">
                <a:solidFill>
                  <a:srgbClr val="FF0000"/>
                </a:solidFill>
              </a:rPr>
              <a:t>.</a:t>
            </a:r>
            <a:endParaRPr lang="es-ES" sz="1600" b="1" dirty="0" smtClean="0">
              <a:solidFill>
                <a:srgbClr val="FF0000"/>
              </a:solidFill>
            </a:endParaRPr>
          </a:p>
          <a:p>
            <a:pPr algn="l"/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Negras las olas de la maldad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Me amenazaron  con perdición; 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Pudo en la Gracia de Dios hallar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Dulce refugio mi corazón. 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Nunca </a:t>
            </a:r>
            <a:r>
              <a:rPr lang="es-ES" sz="1600" b="1" dirty="0" smtClean="0">
                <a:solidFill>
                  <a:schemeClr val="tx1"/>
                </a:solidFill>
              </a:rPr>
              <a:t>mi mancha podré limpiar 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Sino en la sangre del buen Jesús 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En ella si la podré lavar, 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Hoy sin cesar fluye  de la Cruz. </a:t>
            </a:r>
          </a:p>
          <a:p>
            <a:pPr algn="l"/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endParaRPr lang="es-ES" sz="16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Gracia infinita recibirá 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todo el que cree En Cristo el Señor, 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si del pecado cansado estás, </a:t>
            </a:r>
          </a:p>
          <a:p>
            <a:pPr algn="l"/>
            <a:r>
              <a:rPr lang="es-ES" sz="1600" b="1" dirty="0" smtClean="0">
                <a:solidFill>
                  <a:schemeClr val="tx1"/>
                </a:solidFill>
              </a:rPr>
              <a:t>ven, Gracia ofrece tu Salvador. 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86710" y="35716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136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Gracia admirable del Dios de amor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Gracia más grande que todo nuestro pecado</dc:title>
  <dc:creator>mary</dc:creator>
  <cp:lastModifiedBy>FRONT</cp:lastModifiedBy>
  <cp:revision>13</cp:revision>
  <dcterms:created xsi:type="dcterms:W3CDTF">2020-01-23T18:01:19Z</dcterms:created>
  <dcterms:modified xsi:type="dcterms:W3CDTF">2026-01-15T16:23:29Z</dcterms:modified>
</cp:coreProperties>
</file>