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F3BF-7D48-4FCF-B61F-A7E36DC5667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6F3BF-7D48-4FCF-B61F-A7E36DC566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DB7D-3479-4416-949F-3326E9B2E5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Día que Diste,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685800"/>
            <a:ext cx="5181600" cy="304799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Día que Diste, </a:t>
            </a:r>
            <a:r>
              <a:rPr lang="es-ES" b="1" dirty="0" smtClean="0">
                <a:solidFill>
                  <a:schemeClr val="bg1"/>
                </a:solidFill>
              </a:rPr>
              <a:t>Señor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828800"/>
            <a:ext cx="9372600" cy="4572000"/>
          </a:xfrm>
        </p:spPr>
        <p:txBody>
          <a:bodyPr numCol="2">
            <a:noAutofit/>
          </a:bodyPr>
          <a:lstStyle/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El día que diste Señor se acaba,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cae de noche la oscuridad,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himnos de loores a Ti principiaba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ahora celebran de Ti la bondad.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Las gracias te damos que toda tu iglesia,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Cual gira el mundo en su luz solar,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Por toda la tierra continua vigilia,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De día y de noche ya puede guardar.</a:t>
            </a:r>
          </a:p>
          <a:p>
            <a:pPr algn="l"/>
            <a:endParaRPr lang="es-ES" sz="1800" b="1" dirty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En cada comarca, país, continente,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En tanto el sol otro día trae,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Las súplicas se oyen del alma creyente,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También alabanza que no se decae.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El sol, que al dejarnos al sueño nos llama,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Despierta a hermanos de más allá,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Así de hora en hora sin fin se proclama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Tu gloria divina que no pasará.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Imperios potentes el mundo ha perdido,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Se van sus glorias y majestad,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Más tu excelso reino con los que han creído,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Sus glorias retiene por la eternidad.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166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Día que Diste, Señor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Día que Diste, Señor spanish</dc:title>
  <dc:creator>admin</dc:creator>
  <cp:lastModifiedBy>admin</cp:lastModifiedBy>
  <cp:revision>7</cp:revision>
  <dcterms:created xsi:type="dcterms:W3CDTF">2026-01-30T00:53:30Z</dcterms:created>
  <dcterms:modified xsi:type="dcterms:W3CDTF">2026-01-30T23:06:03Z</dcterms:modified>
</cp:coreProperties>
</file>