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6AEF-387C-44A2-AE12-93A75ABBAD0C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F557D-1673-4339-AF25-D184854E3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6AEF-387C-44A2-AE12-93A75ABBAD0C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F557D-1673-4339-AF25-D184854E3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6AEF-387C-44A2-AE12-93A75ABBAD0C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F557D-1673-4339-AF25-D184854E3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6AEF-387C-44A2-AE12-93A75ABBAD0C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F557D-1673-4339-AF25-D184854E3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6AEF-387C-44A2-AE12-93A75ABBAD0C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F557D-1673-4339-AF25-D184854E3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6AEF-387C-44A2-AE12-93A75ABBAD0C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F557D-1673-4339-AF25-D184854E3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6AEF-387C-44A2-AE12-93A75ABBAD0C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F557D-1673-4339-AF25-D184854E3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6AEF-387C-44A2-AE12-93A75ABBAD0C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F557D-1673-4339-AF25-D184854E3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6AEF-387C-44A2-AE12-93A75ABBAD0C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F557D-1673-4339-AF25-D184854E3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6AEF-387C-44A2-AE12-93A75ABBAD0C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F557D-1673-4339-AF25-D184854E3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6AEF-387C-44A2-AE12-93A75ABBAD0C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F557D-1673-4339-AF25-D184854E31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06AEF-387C-44A2-AE12-93A75ABBAD0C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F557D-1673-4339-AF25-D184854E31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agostea Lui m-a ridi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76199"/>
            <a:ext cx="5638800" cy="38100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Dragostea</a:t>
            </a:r>
            <a:r>
              <a:rPr lang="en-US" b="1" dirty="0"/>
              <a:t> </a:t>
            </a:r>
            <a:r>
              <a:rPr lang="en-US" b="1" dirty="0" err="1"/>
              <a:t>Lui</a:t>
            </a:r>
            <a:r>
              <a:rPr lang="en-US" b="1" dirty="0"/>
              <a:t> m-a </a:t>
            </a:r>
            <a:r>
              <a:rPr lang="en-US" b="1" dirty="0" err="1" smtClean="0"/>
              <a:t>ridicat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71600"/>
            <a:ext cx="6934200" cy="4495800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1. De păcat împovărat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În lume pribegeam,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Despre jertfa lui Isus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Nimic eu nu ştiam,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Dar Isus m-a ridicat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Şi m-a răscumpărat;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El mi-a dat iertarea Sa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Şi m-a salvat. 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Ref: 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Dragostea Lui m-a ridicat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Din valul de păcat Şi m-a salvat!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Dragostea Lui m-a ridicat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Din valul de păcat Şi m-a salvat! 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2. Pentru tot ce a făcut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Domnul în viaţa mea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Îi predau azi inima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Să locuiască-n ea.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Jertfa şi iubirea Lui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Mereu le voi cânta;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El va fi întotdeauna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Lauda mea.</a:t>
            </a: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3. Vino şi tu la Isus,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Suflete rătăcit,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Lasă-te condus de El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Şi vei fi fericit!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Crede în Cuvântul Său,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Urmează-L negreşit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Ca să fii deplin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Iertat şi mântuit!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135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Dragostea Lui m-a ridicat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Dragostea Lui m-a ridicat romania</dc:title>
  <dc:creator>FRONT</dc:creator>
  <cp:lastModifiedBy>FRONT</cp:lastModifiedBy>
  <cp:revision>4</cp:revision>
  <dcterms:created xsi:type="dcterms:W3CDTF">2026-01-05T22:13:21Z</dcterms:created>
  <dcterms:modified xsi:type="dcterms:W3CDTF">2026-01-06T15:25:55Z</dcterms:modified>
</cp:coreProperties>
</file>