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44DCB-D4EB-4FB7-987A-7BE29E55955E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80905-7E7D-4039-8E64-9E0CF3A16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80905-7E7D-4039-8E64-9E0CF3A16ED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F4FB4-027D-4F8D-8DED-75669187266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7F56F-E2C0-48E3-9E79-A313198634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Tag ist um, die Nacht kehrt wie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382000" cy="45720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Der Tag ist um, die Nacht kehrt </a:t>
            </a:r>
            <a:r>
              <a:rPr lang="de-DE" b="1" dirty="0" smtClean="0">
                <a:solidFill>
                  <a:schemeClr val="bg1"/>
                </a:solidFill>
              </a:rPr>
              <a:t>wieder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0" y="1066800"/>
            <a:ext cx="4419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1. Der Tag ist um, die Nacht kehrt wieder,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auch sie, o Herr, ist deine Zeit.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Dich priesen unsre Morgenlieder,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dir sei die Stille nun geweiht.</a:t>
            </a:r>
          </a:p>
          <a:p>
            <a:endParaRPr lang="de-DE" b="1" dirty="0" smtClean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2. Wie über Länder, über Meere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der Morgen ewig weiterzieht,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tönt stets ein Lied zu deiner Ehre,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dein Lob, vor dem der Schatten flieht.</a:t>
            </a:r>
          </a:p>
          <a:p>
            <a:endParaRPr lang="de-DE" b="1" dirty="0" smtClean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3. Kaum ist die Sonne uns entschwunden,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weckt ferne Menschen schon ihr Lauf,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und herrlich neu steigt alle Stunden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die Kunde deiner Wunder auf.</a:t>
            </a:r>
          </a:p>
          <a:p>
            <a:endParaRPr lang="de-DE" b="1" dirty="0" smtClean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4. So mögen Erdenreiche fallen,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dein Reich, Herr, steht in Ewigkeit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und wächst und wächst bis endlich allen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das Herz zu deinem Dienst bereit</a:t>
            </a:r>
            <a:r>
              <a:rPr lang="de-DE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131</Words>
  <Application>Microsoft Office PowerPoint</Application>
  <PresentationFormat>On-screen Show (4:3)</PresentationFormat>
  <Paragraphs>21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Tag ist um, die Nacht kehrt wieder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Tag ist um, die Nacht kehrt wieder german</dc:title>
  <dc:creator>admin</dc:creator>
  <cp:lastModifiedBy>admin</cp:lastModifiedBy>
  <cp:revision>17</cp:revision>
  <dcterms:created xsi:type="dcterms:W3CDTF">2026-01-29T21:54:09Z</dcterms:created>
  <dcterms:modified xsi:type="dcterms:W3CDTF">2026-01-30T00:43:54Z</dcterms:modified>
</cp:coreProperties>
</file>