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343D-B5DC-41E4-B4ED-B86F2D68B6CD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1535-25F2-4F54-AD2C-5ED9C961B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343D-B5DC-41E4-B4ED-B86F2D68B6CD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1535-25F2-4F54-AD2C-5ED9C961B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343D-B5DC-41E4-B4ED-B86F2D68B6CD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1535-25F2-4F54-AD2C-5ED9C961B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343D-B5DC-41E4-B4ED-B86F2D68B6CD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1535-25F2-4F54-AD2C-5ED9C961B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343D-B5DC-41E4-B4ED-B86F2D68B6CD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1535-25F2-4F54-AD2C-5ED9C961B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343D-B5DC-41E4-B4ED-B86F2D68B6CD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1535-25F2-4F54-AD2C-5ED9C961B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343D-B5DC-41E4-B4ED-B86F2D68B6CD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1535-25F2-4F54-AD2C-5ED9C961B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343D-B5DC-41E4-B4ED-B86F2D68B6CD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1535-25F2-4F54-AD2C-5ED9C961B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343D-B5DC-41E4-B4ED-B86F2D68B6CD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1535-25F2-4F54-AD2C-5ED9C961B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343D-B5DC-41E4-B4ED-B86F2D68B6CD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1535-25F2-4F54-AD2C-5ED9C961B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343D-B5DC-41E4-B4ED-B86F2D68B6CD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1535-25F2-4F54-AD2C-5ED9C961BF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5343D-B5DC-41E4-B4ED-B86F2D68B6CD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91535-25F2-4F54-AD2C-5ED9C961BF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Day Thou Gavest, Lord, Is Ende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n dag du gav oss er til e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381000"/>
            <a:ext cx="6096000" cy="533399"/>
          </a:xfrm>
        </p:spPr>
        <p:txBody>
          <a:bodyPr>
            <a:normAutofit fontScale="90000"/>
          </a:bodyPr>
          <a:lstStyle/>
          <a:p>
            <a:r>
              <a:rPr lang="sv-SE" b="1" dirty="0" smtClean="0">
                <a:solidFill>
                  <a:schemeClr val="bg1"/>
                </a:solidFill>
              </a:rPr>
              <a:t> </a:t>
            </a:r>
            <a:r>
              <a:rPr lang="nb-NO" sz="4000" b="1" dirty="0" smtClean="0">
                <a:solidFill>
                  <a:schemeClr val="bg1"/>
                </a:solidFill>
              </a:rPr>
              <a:t>Den dag du gav oss er til ende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590800"/>
            <a:ext cx="8610600" cy="4267200"/>
          </a:xfrm>
        </p:spPr>
        <p:txBody>
          <a:bodyPr numCol="2">
            <a:noAutofit/>
          </a:bodyPr>
          <a:lstStyle/>
          <a:p>
            <a:pPr algn="l"/>
            <a:r>
              <a:rPr lang="nb-NO" sz="1600" b="1" dirty="0" smtClean="0">
                <a:solidFill>
                  <a:schemeClr val="bg1"/>
                </a:solidFill>
              </a:rPr>
              <a:t>Den dag du gav oss er til ende,</a:t>
            </a:r>
          </a:p>
          <a:p>
            <a:pPr algn="l"/>
            <a:r>
              <a:rPr lang="nb-NO" sz="1600" b="1" dirty="0" smtClean="0">
                <a:solidFill>
                  <a:schemeClr val="bg1"/>
                </a:solidFill>
              </a:rPr>
              <a:t>Og mørket faller på ditt bud,</a:t>
            </a:r>
          </a:p>
          <a:p>
            <a:pPr algn="l"/>
            <a:r>
              <a:rPr lang="nb-NO" sz="1600" b="1" dirty="0" smtClean="0">
                <a:solidFill>
                  <a:schemeClr val="bg1"/>
                </a:solidFill>
              </a:rPr>
              <a:t>Du lot oss dagens krefter kjenne,</a:t>
            </a:r>
          </a:p>
          <a:p>
            <a:pPr algn="l"/>
            <a:r>
              <a:rPr lang="nb-NO" sz="1600" b="1" dirty="0" smtClean="0">
                <a:solidFill>
                  <a:schemeClr val="bg1"/>
                </a:solidFill>
              </a:rPr>
              <a:t>gi nå oss nattens fred o Gud.</a:t>
            </a:r>
          </a:p>
          <a:p>
            <a:pPr algn="l"/>
            <a:endParaRPr lang="nb-NO" sz="1600" b="1" dirty="0" smtClean="0">
              <a:solidFill>
                <a:schemeClr val="bg1"/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bg1"/>
                </a:solidFill>
              </a:rPr>
              <a:t>Takk at din kirke aldri sover!</a:t>
            </a:r>
          </a:p>
          <a:p>
            <a:pPr algn="l"/>
            <a:r>
              <a:rPr lang="nb-NO" sz="1600" b="1" dirty="0" smtClean="0">
                <a:solidFill>
                  <a:schemeClr val="bg1"/>
                </a:solidFill>
              </a:rPr>
              <a:t>Mens jorden ruller uten stans,</a:t>
            </a:r>
          </a:p>
          <a:p>
            <a:pPr algn="l"/>
            <a:r>
              <a:rPr lang="nb-NO" sz="1600" b="1" dirty="0" smtClean="0">
                <a:solidFill>
                  <a:schemeClr val="bg1"/>
                </a:solidFill>
              </a:rPr>
              <a:t>Ditt folk i vekselsang deg lover,</a:t>
            </a:r>
          </a:p>
          <a:p>
            <a:pPr algn="l"/>
            <a:r>
              <a:rPr lang="nb-NO" sz="1600" b="1" dirty="0" smtClean="0">
                <a:solidFill>
                  <a:schemeClr val="bg1"/>
                </a:solidFill>
              </a:rPr>
              <a:t>for nattens ro og dagens glans.</a:t>
            </a:r>
          </a:p>
          <a:p>
            <a:pPr algn="l"/>
            <a:endParaRPr lang="nb-NO" sz="1600" b="1" dirty="0" smtClean="0">
              <a:solidFill>
                <a:schemeClr val="bg1"/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bg1"/>
                </a:solidFill>
              </a:rPr>
              <a:t>Se, over land og hav og øyer,</a:t>
            </a:r>
          </a:p>
          <a:p>
            <a:pPr algn="l"/>
            <a:r>
              <a:rPr lang="nb-NO" sz="1600" b="1" dirty="0" smtClean="0">
                <a:solidFill>
                  <a:schemeClr val="bg1"/>
                </a:solidFill>
              </a:rPr>
              <a:t>en dag går fram i ubrutt ring,</a:t>
            </a:r>
          </a:p>
          <a:p>
            <a:pPr algn="l"/>
            <a:r>
              <a:rPr lang="nb-NO" sz="1600" b="1" dirty="0" smtClean="0">
                <a:solidFill>
                  <a:schemeClr val="bg1"/>
                </a:solidFill>
              </a:rPr>
              <a:t>Og folkene på rad seg bøyer</a:t>
            </a:r>
          </a:p>
          <a:p>
            <a:pPr algn="l"/>
            <a:r>
              <a:rPr lang="nb-NO" sz="1600" b="1" dirty="0" smtClean="0">
                <a:solidFill>
                  <a:schemeClr val="bg1"/>
                </a:solidFill>
              </a:rPr>
              <a:t>i takk for alltid nye ting.</a:t>
            </a:r>
          </a:p>
          <a:p>
            <a:pPr algn="l"/>
            <a:endParaRPr lang="nb-NO" sz="1600" b="1" dirty="0" smtClean="0">
              <a:solidFill>
                <a:schemeClr val="bg1"/>
              </a:solidFill>
            </a:endParaRPr>
          </a:p>
          <a:p>
            <a:pPr algn="l"/>
            <a:endParaRPr lang="nb-NO" sz="1600" b="1" dirty="0" smtClean="0">
              <a:solidFill>
                <a:schemeClr val="bg1"/>
              </a:solidFill>
            </a:endParaRPr>
          </a:p>
          <a:p>
            <a:pPr algn="l"/>
            <a:endParaRPr lang="nb-NO" sz="1600" b="1" dirty="0" smtClean="0">
              <a:solidFill>
                <a:schemeClr val="bg1"/>
              </a:solidFill>
            </a:endParaRPr>
          </a:p>
          <a:p>
            <a:pPr algn="l"/>
            <a:endParaRPr lang="nb-NO" sz="1600" b="1" dirty="0" smtClean="0">
              <a:solidFill>
                <a:schemeClr val="bg1"/>
              </a:solidFill>
            </a:endParaRPr>
          </a:p>
          <a:p>
            <a:pPr algn="l"/>
            <a:endParaRPr lang="nb-NO" sz="1600" b="1" dirty="0" smtClean="0">
              <a:solidFill>
                <a:schemeClr val="bg1"/>
              </a:solidFill>
            </a:endParaRPr>
          </a:p>
          <a:p>
            <a:pPr algn="l"/>
            <a:endParaRPr lang="nb-NO" sz="1600" b="1" dirty="0" smtClean="0">
              <a:solidFill>
                <a:schemeClr val="bg1"/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bg1"/>
                </a:solidFill>
              </a:rPr>
              <a:t>Den sol som vinker oss til hvile,</a:t>
            </a:r>
          </a:p>
          <a:p>
            <a:pPr algn="l"/>
            <a:r>
              <a:rPr lang="nb-NO" sz="1600" b="1" dirty="0" smtClean="0">
                <a:solidFill>
                  <a:schemeClr val="bg1"/>
                </a:solidFill>
              </a:rPr>
              <a:t>nå viksler andres arbeidsdag,</a:t>
            </a:r>
          </a:p>
          <a:p>
            <a:pPr algn="l"/>
            <a:r>
              <a:rPr lang="nb-NO" sz="1600" b="1" dirty="0" smtClean="0">
                <a:solidFill>
                  <a:schemeClr val="bg1"/>
                </a:solidFill>
              </a:rPr>
              <a:t>Og slik den stund for stund skal smile,</a:t>
            </a:r>
          </a:p>
          <a:p>
            <a:pPr algn="l"/>
            <a:r>
              <a:rPr lang="nb-NO" sz="1600" b="1" dirty="0" smtClean="0">
                <a:solidFill>
                  <a:schemeClr val="bg1"/>
                </a:solidFill>
              </a:rPr>
              <a:t>til nye land og folkeslag.</a:t>
            </a:r>
          </a:p>
          <a:p>
            <a:pPr algn="l"/>
            <a:endParaRPr lang="nb-NO" sz="1600" b="1" dirty="0" smtClean="0">
              <a:solidFill>
                <a:schemeClr val="bg1"/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bg1"/>
                </a:solidFill>
              </a:rPr>
              <a:t>Vær lovet, Gud! Ditt herrevelde</a:t>
            </a:r>
          </a:p>
          <a:p>
            <a:pPr algn="l"/>
            <a:r>
              <a:rPr lang="nb-NO" sz="1600" b="1" dirty="0" smtClean="0">
                <a:solidFill>
                  <a:schemeClr val="bg1"/>
                </a:solidFill>
              </a:rPr>
              <a:t>skal dekke hver en plett på jord,</a:t>
            </a:r>
          </a:p>
          <a:p>
            <a:pPr algn="l"/>
            <a:r>
              <a:rPr lang="nb-NO" sz="1600" b="1" dirty="0" smtClean="0">
                <a:solidFill>
                  <a:schemeClr val="bg1"/>
                </a:solidFill>
              </a:rPr>
              <a:t>Og vidt og fritt det skal få gjelde,</a:t>
            </a:r>
          </a:p>
          <a:p>
            <a:pPr algn="l"/>
            <a:r>
              <a:rPr lang="nb-NO" sz="1600" b="1" dirty="0" smtClean="0">
                <a:solidFill>
                  <a:schemeClr val="bg1"/>
                </a:solidFill>
              </a:rPr>
              <a:t>at DU, og bare DU er stor!</a:t>
            </a:r>
          </a:p>
          <a:p>
            <a:pPr algn="l"/>
            <a:endParaRPr lang="nb-NO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158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Den dag du gav oss er til ende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 dag du gav oss er til ende norway</dc:title>
  <dc:creator>admin</dc:creator>
  <cp:lastModifiedBy>admin</cp:lastModifiedBy>
  <cp:revision>20</cp:revision>
  <dcterms:created xsi:type="dcterms:W3CDTF">2026-01-31T12:48:31Z</dcterms:created>
  <dcterms:modified xsi:type="dcterms:W3CDTF">2026-01-31T17:16:02Z</dcterms:modified>
</cp:coreProperties>
</file>