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261F-7113-41F7-919B-6250ABA307E1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68E-21C6-4BF0-AB08-8742C4937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261F-7113-41F7-919B-6250ABA307E1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68E-21C6-4BF0-AB08-8742C4937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261F-7113-41F7-919B-6250ABA307E1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68E-21C6-4BF0-AB08-8742C4937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261F-7113-41F7-919B-6250ABA307E1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68E-21C6-4BF0-AB08-8742C4937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261F-7113-41F7-919B-6250ABA307E1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68E-21C6-4BF0-AB08-8742C4937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261F-7113-41F7-919B-6250ABA307E1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68E-21C6-4BF0-AB08-8742C4937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261F-7113-41F7-919B-6250ABA307E1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68E-21C6-4BF0-AB08-8742C4937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261F-7113-41F7-919B-6250ABA307E1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68E-21C6-4BF0-AB08-8742C4937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261F-7113-41F7-919B-6250ABA307E1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68E-21C6-4BF0-AB08-8742C4937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261F-7113-41F7-919B-6250ABA307E1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68E-21C6-4BF0-AB08-8742C4937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261F-7113-41F7-919B-6250ABA307E1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68E-21C6-4BF0-AB08-8742C4937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0261F-7113-41F7-919B-6250ABA307E1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1168E-21C6-4BF0-AB08-8742C49379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Day Thou Gavest, Lord, Is Ende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n dag du gav oss, Gud, är gån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"/>
            <a:ext cx="7924800" cy="609600"/>
          </a:xfrm>
        </p:spPr>
        <p:txBody>
          <a:bodyPr>
            <a:normAutofit fontScale="90000"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Den dag du gav oss, Gud, är </a:t>
            </a:r>
            <a:r>
              <a:rPr lang="sv-SE" b="1" dirty="0" smtClean="0">
                <a:solidFill>
                  <a:schemeClr val="bg1"/>
                </a:solidFill>
              </a:rPr>
              <a:t>gången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609600"/>
            <a:ext cx="3810000" cy="3124200"/>
          </a:xfrm>
        </p:spPr>
        <p:txBody>
          <a:bodyPr numCol="1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Den dag du gav oss, Gud, är gången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och mörker sänkes kring oss ned.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Ditt lov steg upp i morgonsången,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ditt lov skall signa nattens fred.</a:t>
            </a: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När jorden sig i rymden vänder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och ljuset går från trakt till trakt,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ditt lov väcks upp i nya länder.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Din kyrka håller troget vakt.</a:t>
            </a: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Den sol som oss till vila viger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för andra tänder arbetsdag.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Ur andras hjärtan bönen stiger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om kraft att vandra i din lag.</a:t>
            </a: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Pris vare dig som jordens bana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igenom öde rymder sträckt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och som av jordens folk vill dana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en enda helig mänskosläkt.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116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Den dag du gav oss, Gud, är gången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dag du gav oss, Gud, är gången swedish</dc:title>
  <dc:creator>admin</dc:creator>
  <cp:lastModifiedBy>admin</cp:lastModifiedBy>
  <cp:revision>14</cp:revision>
  <dcterms:created xsi:type="dcterms:W3CDTF">2026-01-31T12:53:18Z</dcterms:created>
  <dcterms:modified xsi:type="dcterms:W3CDTF">2026-01-31T17:28:42Z</dcterms:modified>
</cp:coreProperties>
</file>