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98" d="100"/>
          <a:sy n="98" d="100"/>
        </p:scale>
        <p:origin x="-2838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D9C7C-1A1F-4EE8-A891-0E920A06EEE4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D9C7C-1A1F-4EE8-A891-0E920A06EEE4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F33B1-3F22-49A3-88D1-8FAFA22F26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dag, door uwe gunst ontva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De dag, door uwe gunst </a:t>
            </a:r>
            <a:r>
              <a:rPr lang="nl-NL" sz="4000" b="1" dirty="0" smtClean="0">
                <a:solidFill>
                  <a:schemeClr val="bg1"/>
                </a:solidFill>
              </a:rPr>
              <a:t>ontvangen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1143000"/>
            <a:ext cx="4038600" cy="40386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De dag, door uwe gunst ontvangen,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is weer voorbij, de nacht genaakt;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dankbaar klinken onze zangen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U die 't licht en 't duister maakt.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Die dan, als onze beden zwijgen,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als hier het daglicht onderduikt,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weer nieuwe zangen op doet stijgen,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ginds waar de nieuwe dag ontluikt.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Zodat de dank, U toegezonden,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op aard' nooit onderbroken wordt,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maar steeds opnieuw door mensenmonden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gezongen en gesproken wordt.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Voorwaar, de aarde zal getuigen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U, die thans en eeuwig zijt,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al uw schepselen zich buigen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voor uwe liefd' en majesteit.</a:t>
            </a:r>
          </a:p>
          <a:p>
            <a:pPr algn="l"/>
            <a:endParaRPr lang="nl-NL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118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dag, door uwe gunst ontvangen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dag, door uwe gunst ontvangen dutch</dc:title>
  <dc:creator>admin</dc:creator>
  <cp:lastModifiedBy>admin</cp:lastModifiedBy>
  <cp:revision>8</cp:revision>
  <dcterms:created xsi:type="dcterms:W3CDTF">2026-01-30T01:05:58Z</dcterms:created>
  <dcterms:modified xsi:type="dcterms:W3CDTF">2026-01-31T12:13:09Z</dcterms:modified>
</cp:coreProperties>
</file>