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C2647-2502-4692-9564-CDAC48B7D316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6AEA-C0A2-458F-B11A-811DBE37CD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yat Binagcatn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0_GN2ghWVk?si=XRKIVxKdo6ISHe3B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Ayat</a:t>
            </a:r>
            <a:r>
              <a:rPr lang="en-US" b="1" dirty="0" smtClean="0"/>
              <a:t> </a:t>
            </a:r>
            <a:r>
              <a:rPr lang="en-US" b="1" dirty="0" err="1" smtClean="0"/>
              <a:t>Binagcatnac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962400" cy="40386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600" b="1" dirty="0" err="1" smtClean="0">
                <a:solidFill>
                  <a:schemeClr val="tx1"/>
                </a:solidFill>
              </a:rPr>
              <a:t>Limnedac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basol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nadawel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taaw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/>
            <a:r>
              <a:rPr lang="en-US" sz="1600" b="1" dirty="0" err="1" smtClean="0">
                <a:solidFill>
                  <a:schemeClr val="tx1"/>
                </a:solidFill>
              </a:rPr>
              <a:t>Nairemremac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idin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diac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macalung</a:t>
            </a:r>
            <a:r>
              <a:rPr lang="en-US" sz="1600" b="1" dirty="0" smtClean="0">
                <a:solidFill>
                  <a:schemeClr val="tx1"/>
                </a:solidFill>
              </a:rPr>
              <a:t>-aw; </a:t>
            </a:r>
          </a:p>
          <a:p>
            <a:pPr marL="514350" indent="-514350" algn="l"/>
            <a:r>
              <a:rPr lang="en-US" sz="1600" b="1" dirty="0" err="1" smtClean="0">
                <a:solidFill>
                  <a:schemeClr val="tx1"/>
                </a:solidFill>
              </a:rPr>
              <a:t>Ngem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Apo '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Nangngegna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puccaw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Manipud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danum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binagcatnac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dirty="0" smtClean="0">
              <a:hlinkClick r:id="rId2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Jesus </a:t>
            </a:r>
            <a:r>
              <a:rPr lang="en-US" sz="1600" b="1" dirty="0" err="1" smtClean="0">
                <a:solidFill>
                  <a:srgbClr val="FF0000"/>
                </a:solidFill>
              </a:rPr>
              <a:t>naayat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Jesus </a:t>
            </a:r>
            <a:r>
              <a:rPr lang="en-US" sz="1600" b="1" dirty="0" err="1" smtClean="0">
                <a:solidFill>
                  <a:srgbClr val="FF0000"/>
                </a:solidFill>
              </a:rPr>
              <a:t>naayat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binagcatnac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Itedco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pusoc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agservi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Kencuana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Agbiagac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naragsac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Cantaac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dayawna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Napigsa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napudno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dackel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ayatna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Itedcot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casayaatan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cancanta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Napeggad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cararua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awagam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Tapno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bagcatennaca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manipud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allon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Apo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taaw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Dalluyon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agtulnog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Isut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Mangisalacan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Mannubbot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Ayat Binagcatnac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Ayat Binagcatnac ilocano</dc:title>
  <dc:creator>FRONT</dc:creator>
  <cp:lastModifiedBy>FRONT</cp:lastModifiedBy>
  <cp:revision>21</cp:revision>
  <dcterms:created xsi:type="dcterms:W3CDTF">2026-01-06T01:28:36Z</dcterms:created>
  <dcterms:modified xsi:type="dcterms:W3CDTF">2026-01-12T16:53:05Z</dcterms:modified>
</cp:coreProperties>
</file>