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2A1B8-238F-41E6-B17F-C08EE6C0CFD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DBC60-B2A3-4BBD-B817-ADDB70519F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Lifted Me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Kalag Ko gianod Sa S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2484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Kalag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gianod</a:t>
            </a:r>
            <a:r>
              <a:rPr lang="en-US" b="1" dirty="0" smtClean="0"/>
              <a:t> Sa </a:t>
            </a:r>
            <a:r>
              <a:rPr lang="en-US" b="1" dirty="0" err="1" smtClean="0"/>
              <a:t>Sala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41910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kalag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gianod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dagat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sala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mapintas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balud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gidagmalan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madugay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pagtuaw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Giluwas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Agalon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dagat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Coro: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Dios, </a:t>
            </a:r>
            <a:r>
              <a:rPr lang="en-US" sz="1600" b="1" dirty="0" err="1" smtClean="0">
                <a:solidFill>
                  <a:srgbClr val="FF0000"/>
                </a:solidFill>
              </a:rPr>
              <a:t>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Dios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Kanako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nagluwas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N’ya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Dios, </a:t>
            </a:r>
            <a:r>
              <a:rPr lang="en-US" sz="1600" b="1" dirty="0" err="1" smtClean="0">
                <a:solidFill>
                  <a:srgbClr val="FF0000"/>
                </a:solidFill>
              </a:rPr>
              <a:t>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Dios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Kanako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nagluwas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gugma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N’ya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Kang Jesus </a:t>
            </a:r>
            <a:r>
              <a:rPr lang="en-US" sz="1600" b="1" dirty="0" err="1" smtClean="0">
                <a:solidFill>
                  <a:schemeClr val="tx1"/>
                </a:solidFill>
              </a:rPr>
              <a:t>itugyan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kinabuhi</a:t>
            </a:r>
            <a:r>
              <a:rPr lang="en-US" sz="16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Iyang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pagbu-ot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ikaw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magasunod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katakus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ihalad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kang</a:t>
            </a:r>
            <a:r>
              <a:rPr lang="en-US" sz="1600" b="1" dirty="0" smtClean="0">
                <a:solidFill>
                  <a:schemeClr val="tx1"/>
                </a:solidFill>
              </a:rPr>
              <a:t> Jesus,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Kay </a:t>
            </a:r>
            <a:r>
              <a:rPr lang="en-US" sz="1600" b="1" dirty="0" err="1" smtClean="0">
                <a:solidFill>
                  <a:schemeClr val="tx1"/>
                </a:solidFill>
              </a:rPr>
              <a:t>gantihan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unya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Ginoo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 </a:t>
            </a:r>
            <a:r>
              <a:rPr lang="en-US" sz="1600" b="1" dirty="0" err="1" smtClean="0">
                <a:solidFill>
                  <a:schemeClr val="tx1"/>
                </a:solidFill>
              </a:rPr>
              <a:t>kalag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gianud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Tutuki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</a:t>
            </a:r>
            <a:r>
              <a:rPr lang="en-US" sz="1600" b="1" dirty="0" smtClean="0">
                <a:solidFill>
                  <a:schemeClr val="tx1"/>
                </a:solidFill>
              </a:rPr>
              <a:t> Jesus,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Iya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luwason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yanang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sala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Agalon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balod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S’ya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magabu-ot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Kaniya</a:t>
            </a:r>
            <a:r>
              <a:rPr lang="en-US" sz="1600" b="1" dirty="0" smtClean="0">
                <a:solidFill>
                  <a:schemeClr val="tx1"/>
                </a:solidFill>
              </a:rPr>
              <a:t>  </a:t>
            </a:r>
            <a:r>
              <a:rPr lang="en-US" sz="1600" b="1" dirty="0" err="1" smtClean="0">
                <a:solidFill>
                  <a:schemeClr val="tx1"/>
                </a:solidFill>
              </a:rPr>
              <a:t>mudanogop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maluwas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129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Kalag Ko gianod Sa Sala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Gugma Sa Dios cebuano</dc:title>
  <dc:creator>FRONT</dc:creator>
  <cp:lastModifiedBy>FRONT</cp:lastModifiedBy>
  <cp:revision>16</cp:revision>
  <dcterms:created xsi:type="dcterms:W3CDTF">2026-01-03T18:08:29Z</dcterms:created>
  <dcterms:modified xsi:type="dcterms:W3CDTF">2026-01-12T16:45:06Z</dcterms:modified>
</cp:coreProperties>
</file>