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6BC05-715D-4B9B-86EA-3488923BC0C0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5A5E9-9F81-4B73-BECE-07A7FF7B01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eluia! Il buon Ges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49530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Alleluia! Il </a:t>
            </a:r>
            <a:r>
              <a:rPr lang="en-US" b="1" dirty="0" err="1"/>
              <a:t>buon</a:t>
            </a:r>
            <a:r>
              <a:rPr lang="en-US" b="1" dirty="0"/>
              <a:t> </a:t>
            </a:r>
            <a:r>
              <a:rPr lang="en-US" b="1" dirty="0" err="1" smtClean="0"/>
              <a:t>Gesù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4724400" cy="39624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1. Alleluia. Il buon Gesu’—Dimora nel mio cuor;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La sua man, la sua virtu’—Tutto mi va a favor.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Veggo chiaro il mio sentier—E chiaro restera’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Nella grazia veggo il ver—Che mio sara’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Il buon Gesu’ dimora in me.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Dimora nel mio cuor, dentro al mio cuor;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Il buon Gesu’ dimora in me,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Dimora nel mio cuor. Alleluia.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2. Alleluia. Il mio piacer—E’ tutto nel Signor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La mia mente, il mio pensier—L’eterno mio tesor.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E chi mai mi fermera’—Seguendo il mio cammin?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L’alma mia non temera’, Glorioso e’ il fin. 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3. Alleluia. Un di saro’—Simile al santo Agnel,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Quando in Gloria appariro’—Con gli angeli del ciel.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Il divin Consolator—La strada appianera’;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L’alma mia vive d’amor—Di verita’. 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Alleluia! Il buon Gesù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Alleluia! Il buon Gesù italy</dc:title>
  <dc:creator>FRONT</dc:creator>
  <cp:lastModifiedBy>FRONT</cp:lastModifiedBy>
  <cp:revision>7</cp:revision>
  <dcterms:created xsi:type="dcterms:W3CDTF">2026-01-03T18:10:56Z</dcterms:created>
  <dcterms:modified xsi:type="dcterms:W3CDTF">2026-01-07T15:17:56Z</dcterms:modified>
</cp:coreProperties>
</file>