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244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A2101-AC40-43E0-8571-8FBA32C902E6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86FB-7860-4DFF-9F19-BA35E76EE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A2101-AC40-43E0-8571-8FBA32C902E6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86FB-7860-4DFF-9F19-BA35E76EE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A2101-AC40-43E0-8571-8FBA32C902E6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86FB-7860-4DFF-9F19-BA35E76EE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A2101-AC40-43E0-8571-8FBA32C902E6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86FB-7860-4DFF-9F19-BA35E76EE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A2101-AC40-43E0-8571-8FBA32C902E6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86FB-7860-4DFF-9F19-BA35E76EE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A2101-AC40-43E0-8571-8FBA32C902E6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86FB-7860-4DFF-9F19-BA35E76EE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A2101-AC40-43E0-8571-8FBA32C902E6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86FB-7860-4DFF-9F19-BA35E76EE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A2101-AC40-43E0-8571-8FBA32C902E6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86FB-7860-4DFF-9F19-BA35E76EE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A2101-AC40-43E0-8571-8FBA32C902E6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86FB-7860-4DFF-9F19-BA35E76EE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A2101-AC40-43E0-8571-8FBA32C902E6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86FB-7860-4DFF-9F19-BA35E76EE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A2101-AC40-43E0-8571-8FBA32C902E6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86FB-7860-4DFF-9F19-BA35E76EE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A2101-AC40-43E0-8571-8FBA32C902E6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E86FB-7860-4DFF-9F19-BA35E76EE1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praise to Thee, my God, this night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Praise to Thee My God This 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5334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All </a:t>
            </a:r>
            <a:r>
              <a:rPr lang="en-US" sz="3600" b="1" dirty="0"/>
              <a:t>praise to Thee, my God, this night</a:t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990600"/>
            <a:ext cx="8458200" cy="5638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All praise to Thee, my God, this night,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for all the blessings of the light!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Keep me, O keep me, King of kings,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beneath </a:t>
            </a:r>
            <a:r>
              <a:rPr lang="en-US" sz="1600" b="1" dirty="0" err="1" smtClean="0">
                <a:solidFill>
                  <a:schemeClr val="tx1"/>
                </a:solidFill>
              </a:rPr>
              <a:t>Thine</a:t>
            </a:r>
            <a:r>
              <a:rPr lang="en-US" sz="1600" b="1" dirty="0" smtClean="0">
                <a:solidFill>
                  <a:schemeClr val="tx1"/>
                </a:solidFill>
              </a:rPr>
              <a:t> own almighty wings.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Forgive me, Lord, for Thy dear Son,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the ill that I this day have done,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That with the world, myself, and Thee,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I, ere I sleep, at peace may be.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Teach me to live, that I may dread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the grave as little as my bed.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Teach me to die, that so I may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rise glorious at the judgment day.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O may my soul on Thee repose,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and with sweet sleep mine eyelids close,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Sleep that may me more vigorous make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to </a:t>
            </a:r>
            <a:r>
              <a:rPr lang="en-US" sz="1600" b="1" dirty="0" smtClean="0">
                <a:solidFill>
                  <a:schemeClr val="tx1"/>
                </a:solidFill>
              </a:rPr>
              <a:t>serve my God when I awake.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5</a:t>
            </a:r>
            <a:r>
              <a:rPr lang="en-US" sz="1600" b="1" dirty="0" smtClean="0">
                <a:solidFill>
                  <a:schemeClr val="tx1"/>
                </a:solidFill>
              </a:rPr>
              <a:t>. When in the night I sleepless lie,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my soul with heavenly thoughts supply;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Let no ill dreams disturb my rest,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 powers of darkness me molest.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6. O when shall I, in endless day,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for ever chase dark sleep away,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And hymns divine with angels sing,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all praise to thee, eternal King?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7. Praise God, from whom all blessings flow;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Praise Him, all creatures here below;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Praise Him above, ye heavenly host;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Praise Father, Son, and Holy Ghost.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249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All praise to Thee, my God, this night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praise to Thee, my God, this night </dc:title>
  <dc:creator>FRONT</dc:creator>
  <cp:lastModifiedBy>admin</cp:lastModifiedBy>
  <cp:revision>5</cp:revision>
  <dcterms:created xsi:type="dcterms:W3CDTF">2025-10-29T20:09:25Z</dcterms:created>
  <dcterms:modified xsi:type="dcterms:W3CDTF">2026-01-29T01:50:08Z</dcterms:modified>
</cp:coreProperties>
</file>