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F0036-686A-48C3-B3AD-ACC28C1AFE08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08CBB-1FBA-4CAA-BD60-A517B46E98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 Lifted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ifted Me piano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04800"/>
            <a:ext cx="4953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Ako'y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Kanyang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Itinaas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2438400"/>
            <a:ext cx="5791200" cy="3429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O! </a:t>
            </a:r>
            <a:r>
              <a:rPr lang="en-US" sz="2000" b="1" dirty="0" err="1" smtClean="0">
                <a:solidFill>
                  <a:schemeClr val="bg1"/>
                </a:solidFill>
              </a:rPr>
              <a:t>Ako</a:t>
            </a:r>
            <a:r>
              <a:rPr lang="en-US" sz="2000" b="1" dirty="0" smtClean="0">
                <a:solidFill>
                  <a:schemeClr val="bg1"/>
                </a:solidFill>
              </a:rPr>
              <a:t> ay </a:t>
            </a:r>
            <a:r>
              <a:rPr lang="en-US" sz="2000" b="1" dirty="0" err="1" smtClean="0">
                <a:solidFill>
                  <a:schemeClr val="bg1"/>
                </a:solidFill>
              </a:rPr>
              <a:t>nalulugmok</a:t>
            </a:r>
            <a:r>
              <a:rPr lang="en-US" sz="2000" b="1" dirty="0" smtClean="0">
                <a:solidFill>
                  <a:schemeClr val="bg1"/>
                </a:solidFill>
              </a:rPr>
              <a:t>, Sa </a:t>
            </a:r>
            <a:r>
              <a:rPr lang="en-US" sz="2000" b="1" dirty="0" err="1" smtClean="0">
                <a:solidFill>
                  <a:schemeClr val="bg1"/>
                </a:solidFill>
              </a:rPr>
              <a:t>siphayo’t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madlang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lungkot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At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kagandahang-loob</a:t>
            </a:r>
            <a:r>
              <a:rPr lang="en-US" sz="2000" b="1" dirty="0" smtClean="0">
                <a:solidFill>
                  <a:schemeClr val="bg1"/>
                </a:solidFill>
              </a:rPr>
              <a:t>, Si </a:t>
            </a:r>
            <a:r>
              <a:rPr lang="en-US" sz="2000" b="1" dirty="0" err="1" smtClean="0">
                <a:solidFill>
                  <a:schemeClr val="bg1"/>
                </a:solidFill>
              </a:rPr>
              <a:t>Cristo’y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dumulog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Ako'y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Kanyang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Isinampa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Mula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pagkakasala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Dinala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dusa</a:t>
            </a:r>
            <a:r>
              <a:rPr lang="en-US" sz="2000" b="1" dirty="0" smtClean="0">
                <a:solidFill>
                  <a:srgbClr val="FF0000"/>
                </a:solidFill>
              </a:rPr>
              <a:t>, O! </a:t>
            </a:r>
            <a:r>
              <a:rPr lang="en-US" sz="2000" b="1" dirty="0" err="1" smtClean="0">
                <a:solidFill>
                  <a:srgbClr val="FF0000"/>
                </a:solidFill>
              </a:rPr>
              <a:t>purihin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natin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Siya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Dahil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kasalanan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Natinik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Kangang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noo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O</a:t>
            </a:r>
            <a:r>
              <a:rPr lang="en-US" sz="2000" b="1" dirty="0" smtClean="0">
                <a:solidFill>
                  <a:schemeClr val="bg1"/>
                </a:solidFill>
              </a:rPr>
              <a:t>! </a:t>
            </a:r>
            <a:r>
              <a:rPr lang="en-US" sz="2000" b="1" dirty="0" err="1" smtClean="0">
                <a:solidFill>
                  <a:schemeClr val="bg1"/>
                </a:solidFill>
              </a:rPr>
              <a:t>nasaktan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S’yang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totoo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Dahil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Ako'y Kanyang Itinaas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Ako'y Kanyang Itinaas tagalog</dc:title>
  <dc:creator>FRONT</dc:creator>
  <cp:lastModifiedBy>FRONT</cp:lastModifiedBy>
  <cp:revision>13</cp:revision>
  <dcterms:created xsi:type="dcterms:W3CDTF">2026-01-23T17:41:40Z</dcterms:created>
  <dcterms:modified xsi:type="dcterms:W3CDTF">2026-01-27T18:40:19Z</dcterms:modified>
</cp:coreProperties>
</file>