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34380-4E21-4F02-995F-A868FA037F3C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7EB2E-D437-4AB5-967A-A58437BE30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西之條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2004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耶西之條歌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2286000" cy="36576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看，玫瑰花開茂盛，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耶西之條發長，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柔枝已欣欣向榮；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古人早已歌唱。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正當寒冬時節，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夜闌人靜寂寥中，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燦爛榮光照徹。</a:t>
            </a: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先知早已有預言，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玫瑰我心所稱，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與馬利亞同出現，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童女聖母所生。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顯示上主愛護，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夜闌人靜寂寥中，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為人類生救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主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耶西之條歌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耶西之條歌</dc:title>
  <dc:creator>FRONT</dc:creator>
  <cp:lastModifiedBy>FRONT</cp:lastModifiedBy>
  <cp:revision>9</cp:revision>
  <dcterms:created xsi:type="dcterms:W3CDTF">2025-12-12T18:32:13Z</dcterms:created>
  <dcterms:modified xsi:type="dcterms:W3CDTF">2025-12-16T15:35:22Z</dcterms:modified>
</cp:coreProperties>
</file>