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7C0071-A16D-463B-847D-27A6325DBEAA}" type="datetimeFigureOut">
              <a:rPr lang="en-US" smtClean="0"/>
              <a:pPr/>
              <a:t>12/8/2025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0273CD-0685-4D5C-ACDD-4AB14EFD27A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 God, Our Help in Ages Past.jpg"/>
          <p:cNvPicPr>
            <a:picLocks noChangeAspect="1"/>
          </p:cNvPicPr>
          <p:nvPr userDrawn="1"/>
        </p:nvPicPr>
        <p:blipFill>
          <a:blip r:embed="rId14" cstate="print">
            <a:lum bright="6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千古保障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152400"/>
            <a:ext cx="2438400" cy="457200"/>
          </a:xfrm>
        </p:spPr>
        <p:txBody>
          <a:bodyPr>
            <a:normAutofit fontScale="90000"/>
          </a:bodyPr>
          <a:lstStyle/>
          <a:p>
            <a:r>
              <a:rPr lang="en-US" altLang="ko-KR" b="1" dirty="0" smtClean="0"/>
              <a:t/>
            </a:r>
            <a:br>
              <a:rPr lang="en-US" altLang="ko-KR" b="1" dirty="0" smtClean="0"/>
            </a:br>
            <a:r>
              <a:rPr lang="ko-KR" altLang="en-US" b="1" dirty="0" smtClean="0"/>
              <a:t>千古保障</a:t>
            </a:r>
            <a:r>
              <a:rPr lang="ko-KR" altLang="en-US" b="1" dirty="0"/>
              <a:t/>
            </a:r>
            <a:br>
              <a:rPr lang="ko-KR" alt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990600"/>
            <a:ext cx="4114800" cy="4114800"/>
          </a:xfrm>
        </p:spPr>
        <p:txBody>
          <a:bodyPr>
            <a:noAutofit/>
          </a:bodyPr>
          <a:lstStyle/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1.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真神是人千古保障，是人將來希望，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是人居所抵禦風暴，是人永遠家鄉。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2.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在主寶座蔭庇之下，信徒一同安居，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惟賴真神膀臂保護，永遠平安無慮。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3.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山川尚未立定以先，大地尚未形成，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遠自太初祢便是神，亙古直到永恆。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4.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在神眼中，億千萬年恍若人間隔宿，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恍若初聞子夜鐘聲，轉瞬東方日出。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5.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時間正似大江流水，浪淘萬象眾生，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轉瞬飛逝，恍若夢境，朝來不留餘痕。</a:t>
            </a:r>
          </a:p>
          <a:p>
            <a:pPr algn="l"/>
            <a:endParaRPr lang="zh-TW" alt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zh-TW" sz="1800" b="1" dirty="0" smtClean="0">
                <a:solidFill>
                  <a:schemeClr val="tx1"/>
                </a:solidFill>
              </a:rPr>
              <a:t>6. 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真神是我千古保障，是我將來希望，</a:t>
            </a:r>
          </a:p>
          <a:p>
            <a:pPr algn="l"/>
            <a:r>
              <a:rPr lang="zh-TW" altLang="en-US" sz="1800" b="1" dirty="0" smtClean="0">
                <a:solidFill>
                  <a:schemeClr val="tx1"/>
                </a:solidFill>
              </a:rPr>
              <a:t>    是我今生的保衛者，是我永遠家鄉</a:t>
            </a:r>
            <a:r>
              <a:rPr lang="zh-TW" altLang="en-US" sz="1800" b="1" dirty="0" smtClean="0">
                <a:solidFill>
                  <a:schemeClr val="tx1"/>
                </a:solidFill>
              </a:rPr>
              <a:t>。</a:t>
            </a:r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211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千古保障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千古保障 </dc:title>
  <dc:creator>FRONT</dc:creator>
  <cp:lastModifiedBy>FRONT</cp:lastModifiedBy>
  <cp:revision>7</cp:revision>
  <dcterms:created xsi:type="dcterms:W3CDTF">2025-11-24T22:47:47Z</dcterms:created>
  <dcterms:modified xsi:type="dcterms:W3CDTF">2025-12-08T15:27:19Z</dcterms:modified>
</cp:coreProperties>
</file>