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DED4-E13C-4875-AA6A-8772EF605A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24A9B-A9C8-4908-BF4C-9F257322DB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信徒們當歡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399"/>
            <a:ext cx="3505200" cy="381001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信徒們當歡欣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762000"/>
            <a:ext cx="4191000" cy="38100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信徒們當歡欣，發出讚美聲音；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請聽大好的喜訊：喜訊</a:t>
            </a:r>
            <a:r>
              <a:rPr lang="en-US" altLang="zh-TW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耶穌基督今降生！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牛羊在祂前屈膝，救主安臥在馬槽裡。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基督今降生！基督今降生！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信徒們當歡欣，發出讚美聲音；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請聽喜樂的福音：喜樂</a:t>
            </a:r>
            <a:r>
              <a:rPr lang="en-US" altLang="zh-TW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耶穌為此而降生！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祂為我開天堂門，世人從此蒙主宏恩。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基督為此生！基督為此生！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信徒們當歡欣，發出讚美聲音；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不再懼怕死亡門：平安</a:t>
            </a:r>
            <a:r>
              <a:rPr lang="en-US" altLang="zh-TW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耶穌為救我降生！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祂今向世人呼喚，得著救主永遠平安。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基督今降生！基督今降生！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192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信徒們當歡欣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信徒歡唱  </dc:title>
  <dc:creator>FRONT</dc:creator>
  <cp:lastModifiedBy>FRONT</cp:lastModifiedBy>
  <cp:revision>6</cp:revision>
  <dcterms:created xsi:type="dcterms:W3CDTF">2025-12-22T16:22:42Z</dcterms:created>
  <dcterms:modified xsi:type="dcterms:W3CDTF">2025-12-22T18:19:58Z</dcterms:modified>
</cp:coreProperties>
</file>