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BA989-4E8D-4581-B40B-79996E65C98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50F8-2ED2-42C0-A12B-FD356B9A56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リトル・ドラマー・ボー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5334000" cy="45719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リトル・ドラマー・ボー</a:t>
            </a:r>
            <a:r>
              <a:rPr lang="ja-JP" altLang="en-US" b="1" smtClean="0"/>
              <a:t>イ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286000"/>
            <a:ext cx="8991600" cy="45720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ja-JP" altLang="en-US" b="1" smtClean="0"/>
              <a:t>みん</a:t>
            </a:r>
            <a:r>
              <a:rPr lang="ja-JP" altLang="en-US" b="1" smtClean="0"/>
              <a:t>なおぃ</a:t>
            </a:r>
            <a:r>
              <a:rPr lang="ja-JP" altLang="en-US" b="1" smtClean="0"/>
              <a:t>でよ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うまれたば</a:t>
            </a:r>
            <a:r>
              <a:rPr lang="ja-JP" altLang="en-US" b="1" smtClean="0"/>
              <a:t>かリ</a:t>
            </a:r>
            <a:r>
              <a:rPr lang="ja-JP" altLang="en-US" b="1" smtClean="0"/>
              <a:t>の  あなたに</a:t>
            </a:r>
            <a:endParaRPr lang="en-US" altLang="ja-JP" b="1" dirty="0" smtClean="0"/>
          </a:p>
          <a:p>
            <a:r>
              <a:rPr lang="ja-JP" altLang="en-US" b="1" smtClean="0"/>
              <a:t>ぉくリものを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さぃこ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r>
              <a:rPr lang="ja-JP" altLang="en-US" b="1" smtClean="0"/>
              <a:t>のド</a:t>
            </a:r>
            <a:r>
              <a:rPr lang="ja-JP" altLang="en-US" b="1" smtClean="0"/>
              <a:t>ラム   </a:t>
            </a:r>
            <a:r>
              <a:rPr lang="ja-JP" altLang="en-US" b="1" smtClean="0"/>
              <a:t>たたこ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endParaRPr lang="ja-JP" altLang="en-US" b="1" smtClean="0"/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  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よく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きて</a:t>
            </a:r>
            <a:r>
              <a:rPr lang="ja-JP" altLang="en-US" b="1" smtClean="0"/>
              <a:t>くれました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ようこそ</a:t>
            </a:r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smtClean="0"/>
              <a:t>ちつ</a:t>
            </a:r>
            <a:r>
              <a:rPr lang="ja-JP" altLang="en-US" b="1" smtClean="0"/>
              <a:t>ちゃ</a:t>
            </a:r>
            <a:r>
              <a:rPr lang="ja-JP" altLang="en-US" b="1" smtClean="0"/>
              <a:t>な</a:t>
            </a:r>
            <a:r>
              <a:rPr lang="ja-JP" altLang="en-US" b="1" smtClean="0"/>
              <a:t>あなた</a:t>
            </a:r>
            <a:r>
              <a:rPr lang="ja-JP" altLang="en-US" b="1" smtClean="0"/>
              <a:t>に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ぼくもまたなにもなぃ </a:t>
            </a:r>
            <a:r>
              <a:rPr lang="ja-JP" altLang="en-US" b="1" smtClean="0"/>
              <a:t>おと</a:t>
            </a:r>
            <a:r>
              <a:rPr lang="ja-JP" altLang="en-US" b="1" smtClean="0"/>
              <a:t>このこ</a:t>
            </a:r>
            <a:endParaRPr lang="en-US" altLang="ja-JP" b="1" dirty="0" smtClean="0"/>
          </a:p>
          <a:p>
            <a:r>
              <a:rPr lang="ja-JP" altLang="en-US" b="1" smtClean="0"/>
              <a:t>おみ</a:t>
            </a:r>
            <a:r>
              <a:rPr lang="ja-JP" altLang="en-US" b="1" smtClean="0"/>
              <a:t>やげは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こ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れしか</a:t>
            </a:r>
            <a:r>
              <a:rPr lang="ja-JP" altLang="en-US" b="1" smtClean="0"/>
              <a:t>なぃんだ   たたくよ</a:t>
            </a:r>
            <a:endParaRPr lang="en-US" altLang="ja-JP" b="1" dirty="0" smtClean="0"/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  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あなたのために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このドラ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ム</a:t>
            </a:r>
            <a:endParaRPr lang="ja-JP" altLang="en-US" b="1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smtClean="0"/>
              <a:t/>
            </a:r>
            <a:br>
              <a:rPr lang="ja-JP" altLang="en-US" b="1" smtClean="0"/>
            </a:br>
            <a:r>
              <a:rPr lang="ja-JP" altLang="en-US" b="1" smtClean="0"/>
              <a:t> お</a:t>
            </a:r>
            <a:r>
              <a:rPr lang="ja-JP" altLang="en-US" b="1" smtClean="0"/>
              <a:t>か</a:t>
            </a:r>
            <a:r>
              <a:rPr lang="ja-JP" altLang="en-US" b="1" smtClean="0"/>
              <a:t>あさま</a:t>
            </a:r>
            <a:r>
              <a:rPr lang="ja-JP" altLang="en-US" b="1" smtClean="0"/>
              <a:t>が   むかえた</a:t>
            </a:r>
            <a:endParaRPr lang="en-US" altLang="ja-JP" b="1" dirty="0" smtClean="0"/>
          </a:p>
          <a:p>
            <a:r>
              <a:rPr lang="ja-JP" altLang="en-US" b="1" smtClean="0"/>
              <a:t>おう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b="1" smtClean="0"/>
              <a:t>とひつじも   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び</a:t>
            </a:r>
            <a:r>
              <a:rPr lang="ja-JP" altLang="en-US" b="1" smtClean="0"/>
              <a:t>ょう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b="1" smtClean="0"/>
              <a:t>うま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</a:t>
            </a:r>
            <a:r>
              <a:rPr lang="ja-JP" altLang="en-US" b="1" smtClean="0"/>
              <a:t>たあなたた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 </a:t>
            </a:r>
            <a:endParaRPr lang="en-US" altLang="ja-JP" b="1" dirty="0" smtClean="0"/>
          </a:p>
          <a:p>
            <a:r>
              <a:rPr lang="ja-JP" altLang="en-US" b="1" smtClean="0"/>
              <a:t>さぃこうのドラ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ム  </a:t>
            </a:r>
            <a:r>
              <a:rPr lang="ja-JP" altLang="en-US" b="1" smtClean="0"/>
              <a:t>たたこ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endParaRPr lang="en-US" altLang="ja-JP" b="1" dirty="0" smtClean="0"/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  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わ</a:t>
            </a:r>
            <a:r>
              <a:rPr lang="ja-JP" altLang="en-US" smtClean="0"/>
              <a:t>らっ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</a:t>
            </a:r>
            <a:r>
              <a:rPr lang="ja-JP" altLang="en-US" b="1" smtClean="0"/>
              <a:t>くれたよ   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</a:t>
            </a:r>
            <a:r>
              <a:rPr lang="ja-JP" altLang="en-US" b="1" smtClean="0"/>
              <a:t>パパンパ</a:t>
            </a:r>
            <a:endParaRPr lang="en-US" altLang="ja-JP" b="1" dirty="0" smtClean="0"/>
          </a:p>
          <a:p>
            <a:r>
              <a:rPr lang="ja-JP" altLang="en-US" b="1" smtClean="0"/>
              <a:t>このぽくに    このドラ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ム</a:t>
            </a:r>
            <a:endParaRPr lang="en-US" altLang="ja-JP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165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リトル・ドラマー・ボーイ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リトル・ドラマー・ボーイ japan</dc:title>
  <dc:creator>FRONT</dc:creator>
  <cp:lastModifiedBy>FRONT</cp:lastModifiedBy>
  <cp:revision>62</cp:revision>
  <dcterms:created xsi:type="dcterms:W3CDTF">2024-11-30T23:27:15Z</dcterms:created>
  <dcterms:modified xsi:type="dcterms:W3CDTF">2025-12-05T16:39:40Z</dcterms:modified>
</cp:coreProperties>
</file>