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681F0-C785-4733-B1FB-1B16911054D0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D0947-4A33-48CF-80A6-8A55F92E20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od, Our Help in Ages Past 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609600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si-LK" b="1" cap="small" dirty="0" smtClean="0"/>
              <a:t>අත</a:t>
            </a:r>
            <a:r>
              <a:rPr lang="si-LK" b="1" cap="small" dirty="0"/>
              <a:t>ීතයේදිද මතුන</a:t>
            </a:r>
            <a:r>
              <a:rPr lang="si-LK" b="1" cap="small" dirty="0" smtClean="0"/>
              <a:t>්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752600"/>
            <a:ext cx="7848600" cy="4648200"/>
          </a:xfrm>
        </p:spPr>
        <p:txBody>
          <a:bodyPr numCol="2">
            <a:noAutofit/>
          </a:bodyPr>
          <a:lstStyle/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අතීතයේදිද මතුන්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අපගේ එකම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පැතුමද උපකාරෙත්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ඔබයි හිමිතූම</a:t>
            </a:r>
          </a:p>
          <a:p>
            <a:pPr algn="l"/>
            <a:endParaRPr lang="si-LK" sz="18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ඔබ සිහසන් සෙවනේ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සැපතින් වසමු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ඔබස සුරතින් පමණේ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ඇතොත් සුරැකෙමු</a:t>
            </a:r>
          </a:p>
          <a:p>
            <a:pPr algn="l"/>
            <a:endParaRPr lang="si-LK" sz="18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කඳු හෙල් සාදන්ටත් පෙර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ඔබ දෙවිඳුය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ඊයෙත් අදත් සදාකල්හීත්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වෙනස් නොවන්නේය</a:t>
            </a:r>
          </a:p>
          <a:p>
            <a:pPr algn="l"/>
            <a:endParaRPr lang="si-LK" sz="18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දහස් වසක් ඔබ හට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දවසක් ලෙස වේ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පෙර හිරු පායන්නට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උදේ යාම මෙන් වේ</a:t>
            </a:r>
          </a:p>
          <a:p>
            <a:pPr algn="l"/>
            <a:endParaRPr lang="si-LK" sz="18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කාලය සැඩ පාරක් මෙන්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ගෙනයයි සත් සැම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රෑදුටු සීනේ විලසින්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වේ උන් තුරන් වීම</a:t>
            </a:r>
          </a:p>
          <a:p>
            <a:pPr algn="l"/>
            <a:endParaRPr lang="si-LK" sz="18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අතීතයේදීද මතුත්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අපේ පැතුම වෙත්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දෙවිඳුනි අග දක්වාත්</a:t>
            </a:r>
          </a:p>
          <a:p>
            <a:pPr algn="l"/>
            <a:r>
              <a:rPr lang="si-LK" sz="1800" b="1" dirty="0" smtClean="0">
                <a:solidFill>
                  <a:schemeClr val="tx1"/>
                </a:solidFill>
              </a:rPr>
              <a:t>රකින් අප නිතින</a:t>
            </a:r>
            <a:r>
              <a:rPr lang="si-LK" sz="1800" b="1" dirty="0" smtClean="0">
                <a:solidFill>
                  <a:schemeClr val="tx1"/>
                </a:solidFill>
              </a:rPr>
              <a:t>්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254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අතීතයේදිද මතුන්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අතීතයේදිද මතුන් Sinhala  </dc:title>
  <dc:creator>FRONT</dc:creator>
  <cp:lastModifiedBy>FRONT</cp:lastModifiedBy>
  <cp:revision>5</cp:revision>
  <dcterms:created xsi:type="dcterms:W3CDTF">2025-11-24T22:46:52Z</dcterms:created>
  <dcterms:modified xsi:type="dcterms:W3CDTF">2025-12-10T21:58:39Z</dcterms:modified>
</cp:coreProperties>
</file>