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EAF1-17DB-4537-88EB-EF5D0BBE2B5A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BE36-C1BF-4DB2-8847-E04E99D95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EAF1-17DB-4537-88EB-EF5D0BBE2B5A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BE36-C1BF-4DB2-8847-E04E99D95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EAF1-17DB-4537-88EB-EF5D0BBE2B5A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BE36-C1BF-4DB2-8847-E04E99D95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EAF1-17DB-4537-88EB-EF5D0BBE2B5A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BE36-C1BF-4DB2-8847-E04E99D95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EAF1-17DB-4537-88EB-EF5D0BBE2B5A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BE36-C1BF-4DB2-8847-E04E99D95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EAF1-17DB-4537-88EB-EF5D0BBE2B5A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BE36-C1BF-4DB2-8847-E04E99D95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EAF1-17DB-4537-88EB-EF5D0BBE2B5A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BE36-C1BF-4DB2-8847-E04E99D95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EAF1-17DB-4537-88EB-EF5D0BBE2B5A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BE36-C1BF-4DB2-8847-E04E99D95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EAF1-17DB-4537-88EB-EF5D0BBE2B5A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BE36-C1BF-4DB2-8847-E04E99D95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EAF1-17DB-4537-88EB-EF5D0BBE2B5A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BE36-C1BF-4DB2-8847-E04E99D95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03EAF1-17DB-4537-88EB-EF5D0BBE2B5A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67BE36-C1BF-4DB2-8847-E04E99D95C4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03EAF1-17DB-4537-88EB-EF5D0BBE2B5A}" type="datetimeFigureOut">
              <a:rPr lang="en-US" smtClean="0"/>
              <a:pPr/>
              <a:t>12/10/2025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7BE36-C1BF-4DB2-8847-E04E99D95C4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God, Our Help in Ages Past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ഇന്നെയോളം തുണച്ചോനെ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228600"/>
            <a:ext cx="83820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ml-IN" b="1" dirty="0" smtClean="0"/>
              <a:t>ഇന്നെയോളം</a:t>
            </a:r>
            <a:r>
              <a:rPr lang="en-US" b="1" dirty="0" smtClean="0"/>
              <a:t> </a:t>
            </a:r>
            <a:r>
              <a:rPr lang="ml-IN" b="1" dirty="0" smtClean="0"/>
              <a:t>തുണച്ചോനെ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524000"/>
            <a:ext cx="4343400" cy="4267200"/>
          </a:xfrm>
        </p:spPr>
        <p:txBody>
          <a:bodyPr>
            <a:noAutofit/>
          </a:bodyPr>
          <a:lstStyle/>
          <a:p>
            <a:pPr algn="l"/>
            <a:r>
              <a:rPr lang="ml-IN" sz="1800" b="1" dirty="0" smtClean="0">
                <a:solidFill>
                  <a:schemeClr val="tx1"/>
                </a:solidFill>
              </a:rPr>
              <a:t>ഇന്നെയോളം തുണച്ചോനെ</a:t>
            </a:r>
          </a:p>
          <a:p>
            <a:pPr algn="l"/>
            <a:r>
              <a:rPr lang="ml-IN" sz="1800" b="1" dirty="0" smtClean="0">
                <a:solidFill>
                  <a:schemeClr val="tx1"/>
                </a:solidFill>
              </a:rPr>
              <a:t>ഇനിയും തുണക്ക!</a:t>
            </a:r>
          </a:p>
          <a:p>
            <a:pPr algn="l"/>
            <a:r>
              <a:rPr lang="ml-IN" sz="1800" b="1" dirty="0" smtClean="0">
                <a:solidFill>
                  <a:schemeClr val="tx1"/>
                </a:solidFill>
              </a:rPr>
              <a:t>ഇഹ ദുഃഖേ രക്ഷയും നീ</a:t>
            </a:r>
          </a:p>
          <a:p>
            <a:pPr algn="l"/>
            <a:r>
              <a:rPr lang="ml-IN" sz="1800" b="1" dirty="0" smtClean="0">
                <a:solidFill>
                  <a:schemeClr val="tx1"/>
                </a:solidFill>
              </a:rPr>
              <a:t>ഈ എന്‍ നിത്യ ഗൃഹം</a:t>
            </a:r>
          </a:p>
          <a:p>
            <a:pPr algn="l"/>
            <a:endParaRPr lang="ml-IN" sz="18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800" b="1" dirty="0" smtClean="0">
                <a:solidFill>
                  <a:schemeClr val="tx1"/>
                </a:solidFill>
              </a:rPr>
              <a:t>നിന്‍ സിംഹാസന നിഴലില്‍</a:t>
            </a:r>
          </a:p>
          <a:p>
            <a:pPr algn="l"/>
            <a:r>
              <a:rPr lang="ml-IN" sz="1800" b="1" dirty="0" smtClean="0">
                <a:solidFill>
                  <a:schemeClr val="tx1"/>
                </a:solidFill>
              </a:rPr>
              <a:t>നിന്‍ ശുദ്ധര്‍ പാര്‍ക്കുന്നു</a:t>
            </a:r>
          </a:p>
          <a:p>
            <a:pPr algn="l"/>
            <a:r>
              <a:rPr lang="ml-IN" sz="1800" b="1" dirty="0" smtClean="0">
                <a:solidFill>
                  <a:schemeClr val="tx1"/>
                </a:solidFill>
              </a:rPr>
              <a:t>നിന്‍ ഭുജം മതിയവര്‍ക്കു</a:t>
            </a:r>
          </a:p>
          <a:p>
            <a:pPr algn="l"/>
            <a:r>
              <a:rPr lang="ml-IN" sz="1800" b="1" dirty="0" smtClean="0">
                <a:solidFill>
                  <a:schemeClr val="tx1"/>
                </a:solidFill>
              </a:rPr>
              <a:t>നിര്‍ഭയം വസിപ്പാന്‍</a:t>
            </a:r>
          </a:p>
          <a:p>
            <a:pPr algn="l"/>
            <a:endParaRPr lang="ml-IN" sz="1800" b="1" dirty="0" smtClean="0">
              <a:solidFill>
                <a:schemeClr val="tx1"/>
              </a:solidFill>
            </a:endParaRPr>
          </a:p>
          <a:p>
            <a:pPr algn="l"/>
            <a:r>
              <a:rPr lang="ml-IN" sz="1800" b="1" dirty="0" smtClean="0">
                <a:solidFill>
                  <a:schemeClr val="tx1"/>
                </a:solidFill>
              </a:rPr>
              <a:t>ആയിരം </a:t>
            </a:r>
            <a:r>
              <a:rPr lang="ml-IN" sz="1800" b="1" dirty="0" smtClean="0">
                <a:solidFill>
                  <a:schemeClr val="tx1"/>
                </a:solidFill>
              </a:rPr>
              <a:t>വര്‍ഷം നിനയ്ക്കു</a:t>
            </a:r>
          </a:p>
          <a:p>
            <a:pPr algn="l"/>
            <a:r>
              <a:rPr lang="ml-IN" sz="1800" b="1" dirty="0" smtClean="0">
                <a:solidFill>
                  <a:schemeClr val="tx1"/>
                </a:solidFill>
              </a:rPr>
              <a:t>ആകുന്നിന്നലെപോല്‍</a:t>
            </a:r>
          </a:p>
          <a:p>
            <a:pPr algn="l"/>
            <a:r>
              <a:rPr lang="ml-IN" sz="1800" b="1" dirty="0" smtClean="0">
                <a:solidFill>
                  <a:schemeClr val="tx1"/>
                </a:solidFill>
              </a:rPr>
              <a:t>ആദിത്യോദയമുംബിലെ</a:t>
            </a:r>
          </a:p>
          <a:p>
            <a:pPr algn="l"/>
            <a:r>
              <a:rPr lang="ml-IN" sz="1800" b="1" dirty="0" smtClean="0">
                <a:solidFill>
                  <a:schemeClr val="tx1"/>
                </a:solidFill>
              </a:rPr>
              <a:t>അല്പ യാമം പോലെ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32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ഇന്നെയോളം തുണച്ചോനെ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ഇന്നെയോളം തുണച്ചോനെ Malayalam</dc:title>
  <dc:creator>FRONT</dc:creator>
  <cp:lastModifiedBy>FRONT</cp:lastModifiedBy>
  <cp:revision>8</cp:revision>
  <dcterms:created xsi:type="dcterms:W3CDTF">2025-11-24T22:43:44Z</dcterms:created>
  <dcterms:modified xsi:type="dcterms:W3CDTF">2025-12-10T21:49:37Z</dcterms:modified>
</cp:coreProperties>
</file>