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7E4D-451B-426E-A78D-1706B94F3AF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B9BB3-A6B1-4CFC-8226-ED81F54EA1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et kimer nu til julefest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கிழ்ச்சி பண்டிக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685800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மகிழ்ச்சி </a:t>
            </a:r>
            <a:r>
              <a:rPr lang="ta-IN" b="1" dirty="0" smtClean="0"/>
              <a:t>பண்டிகை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914400"/>
            <a:ext cx="4495800" cy="4648200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1. மகிழ்ச்சி பண்டிகை கண்டோம்,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அகத்தில் பாலனைப் பெற்றோம்;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விண் செய்தி மேய்ப்பர் கேட்டனர்,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விண் எட்டும் மகிழ் பெற்றனர்.</a:t>
            </a: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2. மா தாழ்வாய் மீட்பர் கிடந்தார்,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ஆ! வான மாட்சி துறந்தார்;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சிரசில் கிரீடம் காணோமே,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அரசின் செல்வம் யாதுமே.</a:t>
            </a: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3. ஆ! ஆதி பக்தர் தேட்டமே!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ஆ! ஜோதி வாழ்வின் விடிவே!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ஆ! ஈசன் திரு வார்த்தை நீர்!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தாவீதின் மைந்தன் கர்த்தன் நீர்.</a:t>
            </a: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4. பண்டிகை இன்றே வருவீர்,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திண்ணமாய் நெஞ்சில் தங்குவீர்;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ஓய்ந்த எம் கானம் மீண்டிடும்,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ஓய்வின்றி பூரித்தார்த்திடும்</a:t>
            </a:r>
            <a:r>
              <a:rPr lang="ta-IN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மகிழ்ச்சி பண்டிகை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மகிழ்ச்சி பண்டிகை கண்டோம் tamil</dc:title>
  <dc:creator>FRONT</dc:creator>
  <cp:lastModifiedBy>FRONT</cp:lastModifiedBy>
  <cp:revision>5</cp:revision>
  <dcterms:created xsi:type="dcterms:W3CDTF">2025-12-11T14:03:41Z</dcterms:created>
  <dcterms:modified xsi:type="dcterms:W3CDTF">2025-12-11T17:05:52Z</dcterms:modified>
</cp:coreProperties>
</file>