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B18A-D01A-4C31-BBD6-D4E180FA082C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8D0A-4DF1-4F4D-A4D4-24BA1BDF8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B18A-D01A-4C31-BBD6-D4E180FA082C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8D0A-4DF1-4F4D-A4D4-24BA1BDF8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B18A-D01A-4C31-BBD6-D4E180FA082C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8D0A-4DF1-4F4D-A4D4-24BA1BDF8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B18A-D01A-4C31-BBD6-D4E180FA082C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8D0A-4DF1-4F4D-A4D4-24BA1BDF8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B18A-D01A-4C31-BBD6-D4E180FA082C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8D0A-4DF1-4F4D-A4D4-24BA1BDF8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B18A-D01A-4C31-BBD6-D4E180FA082C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8D0A-4DF1-4F4D-A4D4-24BA1BDF8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B18A-D01A-4C31-BBD6-D4E180FA082C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8D0A-4DF1-4F4D-A4D4-24BA1BDF8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B18A-D01A-4C31-BBD6-D4E180FA082C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8D0A-4DF1-4F4D-A4D4-24BA1BDF8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B18A-D01A-4C31-BBD6-D4E180FA082C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8D0A-4DF1-4F4D-A4D4-24BA1BDF8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B18A-D01A-4C31-BBD6-D4E180FA082C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8D0A-4DF1-4F4D-A4D4-24BA1BDF8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B18A-D01A-4C31-BBD6-D4E180FA082C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8D0A-4DF1-4F4D-A4D4-24BA1BDF8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CB18A-D01A-4C31-BBD6-D4E180FA082C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E8D0A-4DF1-4F4D-A4D4-24BA1BDF8B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Christian men,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od Christian men, rejoic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"/>
            <a:ext cx="8077200" cy="533400"/>
          </a:xfrm>
        </p:spPr>
        <p:txBody>
          <a:bodyPr>
            <a:normAutofit fontScale="90000"/>
          </a:bodyPr>
          <a:lstStyle/>
          <a:p>
            <a:r>
              <a:rPr lang="ta-IN" sz="4000" b="1" dirty="0" smtClean="0"/>
              <a:t>நல் கிறிஸ்தோரே </a:t>
            </a:r>
            <a:r>
              <a:rPr lang="ta-IN" sz="4000" b="1" dirty="0" smtClean="0"/>
              <a:t>எல்லோரும்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4572000" cy="5715000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நல் கிறிஸ்தோரே எல்லோரும்,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மெய் ஆன்ம வாஞ்சையோடும்,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சொல்லும் செய்தி கேட்ப்பீரே,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இன்று கிறிஸ்து இயேசு ஜென்மித்தார்,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காளை கழுதை வணங்குதே,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இப்போதவர் முன்னணையிலே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கிறிஸ்து பிறந்தார், கிறிஸ்து </a:t>
            </a:r>
            <a:r>
              <a:rPr lang="ta-IN" sz="1400" b="1" dirty="0" smtClean="0">
                <a:solidFill>
                  <a:schemeClr val="tx1"/>
                </a:solidFill>
              </a:rPr>
              <a:t>பிறந்தார்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ta-IN" sz="1400" b="1" dirty="0" smtClean="0">
              <a:solidFill>
                <a:schemeClr val="tx1"/>
              </a:solidFill>
            </a:endParaRPr>
          </a:p>
          <a:p>
            <a:pPr algn="l"/>
            <a:endParaRPr lang="ta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மெய் இன்பம் இனி என்றுமே,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சந்தோஷம் பொங்கி பொங்குமே,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இன்று நமக்காய் பிறந்தாரே,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மோட்ச வாசல் நமக்காய் திறந்தாரே,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மாந்தர் வாழ்வார் என்றுமே,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ஆ நமக்காக வந்தாரே,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கிறிஸ்து பிறந்தார், கிறிஸ்து </a:t>
            </a:r>
            <a:r>
              <a:rPr lang="ta-IN" sz="1400" b="1" dirty="0" smtClean="0">
                <a:solidFill>
                  <a:schemeClr val="tx1"/>
                </a:solidFill>
              </a:rPr>
              <a:t>பிறந்தார்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ta-IN" sz="1400" b="1" dirty="0" smtClean="0">
              <a:solidFill>
                <a:schemeClr val="tx1"/>
              </a:solidFill>
            </a:endParaRPr>
          </a:p>
          <a:p>
            <a:pPr algn="l"/>
            <a:endParaRPr lang="ta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மரண பயம் இனி இல்லை,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ஆனந்தமே மகிழ்ச்சியே,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இரட்சிக்கவே, பிறந்தாரே,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உன்னை என்னை எல்லோரையும்,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என்றும் விண்ணின் வாழ்விற்கே,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மீட்கவே பிறந்தாரே,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கிறிஸ்து பிறந்தார், கிறிஸ்து பிறந்தார்.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93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நல் கிறிஸ்தோரே எல்லோரும்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நல் கிறிஸ்தோரே எல்லோரும் tamil</dc:title>
  <dc:creator>FRONT</dc:creator>
  <cp:lastModifiedBy>FRONT</cp:lastModifiedBy>
  <cp:revision>6</cp:revision>
  <dcterms:created xsi:type="dcterms:W3CDTF">2025-12-22T18:27:19Z</dcterms:created>
  <dcterms:modified xsi:type="dcterms:W3CDTF">2025-12-27T17:13:32Z</dcterms:modified>
</cp:coreProperties>
</file>