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8527-7265-4B01-A68A-56A2D492ED63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2D-7E12-4266-A4D0-047F830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8527-7265-4B01-A68A-56A2D492ED63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2D-7E12-4266-A4D0-047F830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8527-7265-4B01-A68A-56A2D492ED63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2D-7E12-4266-A4D0-047F830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8527-7265-4B01-A68A-56A2D492ED63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2D-7E12-4266-A4D0-047F830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8527-7265-4B01-A68A-56A2D492ED63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2D-7E12-4266-A4D0-047F830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8527-7265-4B01-A68A-56A2D492ED63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2D-7E12-4266-A4D0-047F830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8527-7265-4B01-A68A-56A2D492ED63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2D-7E12-4266-A4D0-047F830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8527-7265-4B01-A68A-56A2D492ED63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2D-7E12-4266-A4D0-047F830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8527-7265-4B01-A68A-56A2D492ED63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2D-7E12-4266-A4D0-047F830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8527-7265-4B01-A68A-56A2D492ED63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2D-7E12-4266-A4D0-047F830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8527-7265-4B01-A68A-56A2D492ED63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2D-7E12-4266-A4D0-047F830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8527-7265-4B01-A68A-56A2D492ED63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E1B2D-7E12-4266-A4D0-047F830232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Dhanya Ra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52400"/>
            <a:ext cx="6705600" cy="8382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hi-IN" sz="3600" b="1" dirty="0" smtClean="0"/>
              <a:t> </a:t>
            </a:r>
            <a:r>
              <a:rPr lang="hi-IN" sz="3600" b="1" dirty="0" smtClean="0">
                <a:solidFill>
                  <a:schemeClr val="bg1"/>
                </a:solidFill>
              </a:rPr>
              <a:t>ओ धन्य रात ताराहरु चम्कदैँछन् </a:t>
            </a:r>
            <a:r>
              <a:rPr lang="en-US" sz="3600" b="1" dirty="0" smtClean="0">
                <a:solidFill>
                  <a:schemeClr val="bg1"/>
                </a:solidFill>
              </a:rPr>
              <a:t/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O </a:t>
            </a:r>
            <a:r>
              <a:rPr lang="en-US" sz="3600" b="1" dirty="0" err="1" smtClean="0">
                <a:solidFill>
                  <a:schemeClr val="bg1"/>
                </a:solidFill>
              </a:rPr>
              <a:t>Dhanya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Raat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3276600" cy="4038600"/>
          </a:xfrm>
        </p:spPr>
        <p:txBody>
          <a:bodyPr>
            <a:noAutofit/>
          </a:bodyPr>
          <a:lstStyle/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१. ओ धन्य रात ताराहरु चम्कदैँछन्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जन्मनु भो मेरो उद्दारकर्ता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धेरै अल्झियो संसार पापको दलदलमा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उहाँ नआउन्जेल मूल्य थाहा पाएनन् 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आशाको किरणले थकित आत्मा रमाए 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महिमित बिहानी संसारमा उदायो 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दण्डवत गर स्वर्गदुतको स्वरलाई सुन 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ओ धन्य रात त्यो रात जब ख्रीष्ट जन्मे 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त्यो रात त्यो रात त्यो रात 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त्यो दिव्य रात </a:t>
            </a:r>
          </a:p>
          <a:p>
            <a:pPr algn="l"/>
            <a:endParaRPr lang="hi-IN" sz="15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२. विश्वासको ज्योतिको अगुवाईमा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 हर्षित हृदय उनको डुड छेउको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चम्किलो ताराले देखाएको बाटो 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पछ्याएर आए ज्योतिषीहरु 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राजाहरुक राजा प्रस्रीए डुडैमा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हाम्रो  सघर्षमा मित्र बनि जन्मिए 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दण्डवत गर स्वर्गदुतको स्वरलाई सुन 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ओ धन्य रात त्यो रात  जब ख्रीष्ट जन्मे 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त्यो रात त्यो रात त्यो रात </a:t>
            </a:r>
          </a:p>
          <a:p>
            <a:pPr algn="l"/>
            <a:r>
              <a:rPr lang="hi-IN" sz="1500" b="1" dirty="0" smtClean="0">
                <a:solidFill>
                  <a:schemeClr val="bg1"/>
                </a:solidFill>
              </a:rPr>
              <a:t>त्यो दिव्य </a:t>
            </a:r>
            <a:r>
              <a:rPr lang="hi-IN" sz="1500" b="1" dirty="0" smtClean="0">
                <a:solidFill>
                  <a:schemeClr val="bg1"/>
                </a:solidFill>
              </a:rPr>
              <a:t>रात</a:t>
            </a:r>
            <a:endParaRPr lang="en-US" sz="15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101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ओ धन्य रात ताराहरु चम्कदैँछन्  O Dhanya Raat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Yo Mangal Raat </dc:title>
  <dc:creator>FRONT</dc:creator>
  <cp:lastModifiedBy>FRONT</cp:lastModifiedBy>
  <cp:revision>11</cp:revision>
  <dcterms:created xsi:type="dcterms:W3CDTF">2023-11-25T17:12:18Z</dcterms:created>
  <dcterms:modified xsi:type="dcterms:W3CDTF">2025-12-19T00:31:50Z</dcterms:modified>
</cp:coreProperties>
</file>