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51AD-73BF-47E7-8D87-D16A9410EACB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F51AD-73BF-47E7-8D87-D16A9410EACB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BD32B-D621-4342-9805-018A22A7E0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شو في أطفال عم تب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1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شو </a:t>
            </a:r>
            <a:r>
              <a:rPr lang="ar-AE" b="1" dirty="0" smtClean="0"/>
              <a:t>في أطفال عم </a:t>
            </a:r>
            <a:r>
              <a:rPr lang="ar-AE" b="1" dirty="0" smtClean="0"/>
              <a:t>تبكي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371600"/>
            <a:ext cx="2971800" cy="4191000"/>
          </a:xfrm>
        </p:spPr>
        <p:txBody>
          <a:bodyPr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و في اطفال فقرا عم تبكي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شو في اجيال عم تخلق بالحرب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و العالم يللي واقف يطلع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عم يقشع لكن ما بدو يسمع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و عم يسمع و عم بيحكي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العدالة بالهدني ما عندا قلب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و ما بتحكي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 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قولك العيد في عندو وجين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في وج بيضحك و التاني حزين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و الحزن الطالع من جوا موجوع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في دموع و صوت يصرخ عنا جوع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مش مسموع صوتو وين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العدالة بهالدني قولك لمين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قولك </a:t>
            </a:r>
            <a:r>
              <a:rPr lang="ar-AE" sz="1800" b="1" dirty="0" smtClean="0">
                <a:solidFill>
                  <a:schemeClr val="tx1"/>
                </a:solidFill>
              </a:rPr>
              <a:t>لوين</a:t>
            </a:r>
            <a:endParaRPr lang="ar-AE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37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شو في أطفال عم تبكي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شو في أطفال عم تبكي</dc:title>
  <dc:creator>FRONT</dc:creator>
  <cp:lastModifiedBy>FRONT</cp:lastModifiedBy>
  <cp:revision>6</cp:revision>
  <dcterms:created xsi:type="dcterms:W3CDTF">2025-12-03T18:05:35Z</dcterms:created>
  <dcterms:modified xsi:type="dcterms:W3CDTF">2025-12-08T17:21:54Z</dcterms:modified>
</cp:coreProperties>
</file>