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E3F-6F7E-41D0-8995-731F42D5967A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F7E3F-6F7E-41D0-8995-731F42D5967A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19299-1EC8-4620-A21F-3DE2D080FA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ttle Drummer Boy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Маленький хлопчик-барабанщи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620000" cy="457200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Маленький </a:t>
            </a:r>
            <a:r>
              <a:rPr lang="az-Cyrl-AZ" b="1" dirty="0" smtClean="0"/>
              <a:t>хлопчик-барабанщик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9600"/>
            <a:ext cx="4267200" cy="4191000"/>
          </a:xfrm>
        </p:spPr>
        <p:txBody>
          <a:bodyPr>
            <a:noAutofit/>
          </a:bodyPr>
          <a:lstStyle/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"Йди!", казали, па-рам пам пам пам</a:t>
            </a:r>
          </a:p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Царя побачиш ти, па-рам пам пам пам</a:t>
            </a:r>
          </a:p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Найкращі тут дари, па-рам пам пам пам</a:t>
            </a:r>
          </a:p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Царю несемо ми, па-рам пам пам пам</a:t>
            </a:r>
          </a:p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Рам пам пам </a:t>
            </a:r>
            <a:r>
              <a:rPr lang="ru-RU" sz="1500" b="1" dirty="0" smtClean="0">
                <a:solidFill>
                  <a:schemeClr val="tx1"/>
                </a:solidFill>
              </a:rPr>
              <a:t>пам </a:t>
            </a:r>
            <a:r>
              <a:rPr lang="ru-RU" sz="1500" b="1" dirty="0" smtClean="0">
                <a:solidFill>
                  <a:schemeClr val="tx1"/>
                </a:solidFill>
              </a:rPr>
              <a:t>Рам пам пам пам</a:t>
            </a:r>
          </a:p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Так вшануємо,  па-рам пам пам </a:t>
            </a:r>
            <a:r>
              <a:rPr lang="ru-RU" sz="1500" b="1" dirty="0" smtClean="0">
                <a:solidFill>
                  <a:schemeClr val="tx1"/>
                </a:solidFill>
              </a:rPr>
              <a:t>пам</a:t>
            </a:r>
            <a:endParaRPr lang="ru-RU" sz="15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Як будемо </a:t>
            </a:r>
            <a:r>
              <a:rPr lang="ru-RU" sz="1500" b="1" dirty="0" smtClean="0">
                <a:solidFill>
                  <a:schemeClr val="tx1"/>
                </a:solidFill>
              </a:rPr>
              <a:t>там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ru-RU" sz="900" b="1" dirty="0" smtClean="0">
                <a:solidFill>
                  <a:schemeClr val="tx1"/>
                </a:solidFill>
              </a:rPr>
              <a:t>   </a:t>
            </a:r>
            <a:endParaRPr lang="ru-RU" sz="9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Хлопчик, малий, па-рам пам пам пам</a:t>
            </a:r>
          </a:p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Я дуже бідний є, па-рам пам пам пам</a:t>
            </a:r>
          </a:p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Не маю я дарів,  па-рам пам пам пам</a:t>
            </a:r>
          </a:p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Що личать до царів, па-рам пам пам пам</a:t>
            </a:r>
          </a:p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Рам пам пам </a:t>
            </a:r>
            <a:r>
              <a:rPr lang="ru-RU" sz="1500" b="1" dirty="0" smtClean="0">
                <a:solidFill>
                  <a:schemeClr val="tx1"/>
                </a:solidFill>
              </a:rPr>
              <a:t>пам </a:t>
            </a:r>
            <a:r>
              <a:rPr lang="ru-RU" sz="1500" b="1" dirty="0" smtClean="0">
                <a:solidFill>
                  <a:schemeClr val="tx1"/>
                </a:solidFill>
              </a:rPr>
              <a:t>Рам пам пам пам</a:t>
            </a:r>
          </a:p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Най заграє,  па-рам пам пам </a:t>
            </a:r>
            <a:r>
              <a:rPr lang="ru-RU" sz="1500" b="1" dirty="0" smtClean="0">
                <a:solidFill>
                  <a:schemeClr val="tx1"/>
                </a:solidFill>
              </a:rPr>
              <a:t>пам</a:t>
            </a:r>
            <a:endParaRPr lang="ru-RU" sz="15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Мій </a:t>
            </a:r>
            <a:r>
              <a:rPr lang="ru-RU" sz="1500" b="1" dirty="0" smtClean="0">
                <a:solidFill>
                  <a:schemeClr val="tx1"/>
                </a:solidFill>
              </a:rPr>
              <a:t>барабан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ru-RU" sz="900" b="1" dirty="0" smtClean="0">
                <a:solidFill>
                  <a:schemeClr val="tx1"/>
                </a:solidFill>
              </a:rPr>
              <a:t> </a:t>
            </a:r>
            <a:endParaRPr lang="ru-RU" sz="9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Марія Згодилась, па-рам пам пам пам</a:t>
            </a:r>
          </a:p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Худоба змовкла вмить, па-рам пам пам пам</a:t>
            </a:r>
          </a:p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Забив я в барабан, па-рам пам пам пам</a:t>
            </a:r>
          </a:p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Старанно Йому грав, па-рам пам пам пам</a:t>
            </a:r>
          </a:p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Рам пам пам </a:t>
            </a:r>
            <a:r>
              <a:rPr lang="ru-RU" sz="1500" b="1" dirty="0" smtClean="0">
                <a:solidFill>
                  <a:schemeClr val="tx1"/>
                </a:solidFill>
              </a:rPr>
              <a:t>пам </a:t>
            </a:r>
            <a:r>
              <a:rPr lang="ru-RU" sz="1500" b="1" dirty="0" smtClean="0">
                <a:solidFill>
                  <a:schemeClr val="tx1"/>
                </a:solidFill>
              </a:rPr>
              <a:t>Рам пам пам пам</a:t>
            </a:r>
          </a:p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То ж Він посміхнувся, па-рам пам пам </a:t>
            </a:r>
            <a:r>
              <a:rPr lang="ru-RU" sz="1500" b="1" dirty="0" smtClean="0">
                <a:solidFill>
                  <a:schemeClr val="tx1"/>
                </a:solidFill>
              </a:rPr>
              <a:t>пам</a:t>
            </a:r>
            <a:endParaRPr lang="ru-RU" sz="15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500" b="1" dirty="0" smtClean="0">
                <a:solidFill>
                  <a:schemeClr val="tx1"/>
                </a:solidFill>
              </a:rPr>
              <a:t>Обом нам</a:t>
            </a:r>
            <a:endParaRPr lang="en-US" sz="15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158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Маленький хлопчик-барабанщик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Меня позвали па</dc:title>
  <dc:creator>FRONT</dc:creator>
  <cp:lastModifiedBy>FRONT</cp:lastModifiedBy>
  <cp:revision>16</cp:revision>
  <dcterms:created xsi:type="dcterms:W3CDTF">2024-11-29T22:17:19Z</dcterms:created>
  <dcterms:modified xsi:type="dcterms:W3CDTF">2025-12-04T20:47:41Z</dcterms:modified>
</cp:coreProperties>
</file>