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3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F7E3F-6F7E-41D0-8995-731F42D5967A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аленький барабанщ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715000" cy="4572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Маленький </a:t>
            </a:r>
            <a:r>
              <a:rPr lang="az-Cyrl-AZ" b="1" dirty="0" smtClean="0"/>
              <a:t>барабанщик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4572000" cy="41910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Мен‍‍я </a:t>
            </a:r>
            <a:r>
              <a:rPr lang="ru-RU" sz="1600" b="1" dirty="0" smtClean="0">
                <a:solidFill>
                  <a:schemeClr val="tx1"/>
                </a:solidFill>
              </a:rPr>
              <a:t>позвали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Христос родился нам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Несём дар‍‍ы Ему па р‍‍ам пам пам п‍‍ам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Чтобы слож‍‍ить пред Ним па р‍‍ам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Р‍‍ам пам пам пам р‍‍ам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Возд‍‍ать всю честь Ему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Когда прид‍‍ём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Младенец </a:t>
            </a:r>
            <a:r>
              <a:rPr lang="ru-RU" sz="1600" b="1" dirty="0" smtClean="0">
                <a:solidFill>
                  <a:schemeClr val="tx1"/>
                </a:solidFill>
              </a:rPr>
              <a:t>чудный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А я мальчишка бедный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Мне нече‍‍го дарить па рам пам пам па‍‍м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Достойно Г‍‍оспода па р‍‍ам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Р‍‍ам пам пам пам р‍‍ам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Давай сыграю я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свой бараб‍‍ан</a:t>
            </a:r>
          </a:p>
          <a:p>
            <a:pPr algn="l"/>
            <a:endParaRPr lang="ru-RU" sz="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Сыграй </a:t>
            </a:r>
            <a:r>
              <a:rPr lang="ru-RU" sz="1600" b="1" dirty="0" smtClean="0">
                <a:solidFill>
                  <a:schemeClr val="tx1"/>
                </a:solidFill>
              </a:rPr>
              <a:t>сказали мне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звери дали ритм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Я бараб‍‍ан принёс па рам пам пам п‍‍ам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Я для Нег‍‍о играл па р‍‍ам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Р‍‍ам пам пам пам р‍‍ам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Его я радовал па рам пам пам пам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мой </a:t>
            </a:r>
            <a:r>
              <a:rPr lang="ru-RU" sz="1600" b="1" dirty="0" smtClean="0">
                <a:solidFill>
                  <a:schemeClr val="tx1"/>
                </a:solidFill>
              </a:rPr>
              <a:t>бараб‍‍ан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155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Маленький барабанщик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позвали па</dc:title>
  <dc:creator>FRONT</dc:creator>
  <cp:lastModifiedBy>FRONT</cp:lastModifiedBy>
  <cp:revision>21</cp:revision>
  <dcterms:created xsi:type="dcterms:W3CDTF">2024-11-29T22:17:19Z</dcterms:created>
  <dcterms:modified xsi:type="dcterms:W3CDTF">2025-12-06T16:55:10Z</dcterms:modified>
</cp:coreProperties>
</file>