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971-1213-46B6-844F-9050F947F3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B971-1213-46B6-844F-9050F947F300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BD38-D0DE-434B-A019-882AD5FA00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ь нам щит из рода в р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2390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Господь </a:t>
            </a:r>
            <a:r>
              <a:rPr lang="ru-RU" b="1" dirty="0"/>
              <a:t>нам щит из рода в род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6096000" cy="38862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1. Господь нам щит из рода в род, мы только Им живём;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Он через бури нас ведёт, открыл нам вечный дом.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2. Под сенью крыл Его покой доверчивым сердцам;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своей могучею рукой Он правит миром Сам.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3. Величьем небеса облёк, дал место массам вод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От века Он – всесильный Бог и Тот же в род и род.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4. Десятки тысяч лет пред Ним, как мимолётный день,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всё Он стоит, а мы летим, проходим, словно тень.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5. Хранитель наш от юных лет, всегда будь нам Вождём,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рукой Своей чрез тьму и свет Веди в небесный дом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117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Господь нам щит из рода в род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Господь нам щит из рода в род</dc:title>
  <dc:creator>FRONT</dc:creator>
  <cp:lastModifiedBy>FRONT</cp:lastModifiedBy>
  <cp:revision>4</cp:revision>
  <dcterms:created xsi:type="dcterms:W3CDTF">2025-11-25T23:40:05Z</dcterms:created>
  <dcterms:modified xsi:type="dcterms:W3CDTF">2025-12-02T15:49:30Z</dcterms:modified>
</cp:coreProperties>
</file>