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1DE6-3A98-490B-BCEB-6AFB17865B6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22D2-CCC9-4FEE-B120-07DB4AE2CF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ыть лицом к лицу с Иисус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6934200" cy="60959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Быть лицом к лицу с </a:t>
            </a:r>
            <a:r>
              <a:rPr lang="ru-RU" b="1" dirty="0" smtClean="0"/>
              <a:t>Иисусом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524000"/>
            <a:ext cx="8915400" cy="4876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/>
              <a:t>1. Быть лицом к лицу с Иисусом, </a:t>
            </a:r>
          </a:p>
          <a:p>
            <a:r>
              <a:rPr lang="ru-RU" sz="2000" b="1" dirty="0" smtClean="0"/>
              <a:t>видеть свет Его очей - </a:t>
            </a:r>
          </a:p>
          <a:p>
            <a:r>
              <a:rPr lang="ru-RU" sz="2000" b="1" dirty="0" smtClean="0"/>
              <a:t>вот к чему душой стремлюсь я, </a:t>
            </a:r>
          </a:p>
          <a:p>
            <a:r>
              <a:rPr lang="ru-RU" sz="2000" b="1" dirty="0" smtClean="0"/>
              <a:t>что дороже жизни всей.</a:t>
            </a:r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Припев: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Я лицом к лицу увижу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 небе Господа Христа.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Я хочу к Нему быть ближе,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прославлять Его всегда.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2. Верой видим мы Иисуса, </a:t>
            </a:r>
          </a:p>
          <a:p>
            <a:r>
              <a:rPr lang="ru-RU" sz="2000" b="1" dirty="0" smtClean="0"/>
              <a:t>Как сквозь тусклое стекло, </a:t>
            </a:r>
          </a:p>
          <a:p>
            <a:r>
              <a:rPr lang="ru-RU" sz="2000" b="1" dirty="0" smtClean="0"/>
              <a:t>а в великий день грядущий, </a:t>
            </a:r>
          </a:p>
          <a:p>
            <a:r>
              <a:rPr lang="ru-RU" sz="2000" b="1" dirty="0" smtClean="0"/>
              <a:t>как Он есть, узрим Его.</a:t>
            </a:r>
          </a:p>
          <a:p>
            <a:r>
              <a:rPr lang="ru-RU" sz="2000" b="1" dirty="0" smtClean="0"/>
              <a:t>3</a:t>
            </a:r>
            <a:r>
              <a:rPr lang="ru-RU" sz="2000" b="1" dirty="0" smtClean="0"/>
              <a:t>. Он все тайное откроет, </a:t>
            </a:r>
          </a:p>
          <a:p>
            <a:r>
              <a:rPr lang="ru-RU" sz="2000" b="1" dirty="0" smtClean="0"/>
              <a:t>Он все беды устранит. </a:t>
            </a:r>
          </a:p>
          <a:p>
            <a:r>
              <a:rPr lang="ru-RU" sz="2000" b="1" dirty="0" smtClean="0"/>
              <a:t>Он исправит все кривое. </a:t>
            </a:r>
          </a:p>
          <a:p>
            <a:r>
              <a:rPr lang="ru-RU" sz="2000" b="1" dirty="0" smtClean="0"/>
              <a:t>Он всех верных наградит.</a:t>
            </a:r>
          </a:p>
          <a:p>
            <a:endParaRPr lang="en-US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4. Быть лицом к лицу – блаженство!</a:t>
            </a:r>
          </a:p>
          <a:p>
            <a:r>
              <a:rPr lang="ru-RU" sz="2000" b="1" dirty="0" smtClean="0"/>
              <a:t> А теперь так чудно знать, </a:t>
            </a:r>
          </a:p>
          <a:p>
            <a:r>
              <a:rPr lang="ru-RU" sz="2000" b="1" dirty="0" smtClean="0"/>
              <a:t>что ведет нас к совершенству Тот, </a:t>
            </a:r>
          </a:p>
          <a:p>
            <a:r>
              <a:rPr lang="ru-RU" sz="2000" b="1" dirty="0" smtClean="0"/>
              <a:t>Кто дал нам благодать</a:t>
            </a:r>
            <a:r>
              <a:rPr lang="ru-RU" sz="2000" b="1" dirty="0" smtClean="0"/>
              <a:t>!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Быть лицом к лицу с Иисусом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Быть лицом к лицу с Иисусом russia</dc:title>
  <dc:creator>FRONT</dc:creator>
  <cp:lastModifiedBy>FRONT</cp:lastModifiedBy>
  <cp:revision>5</cp:revision>
  <dcterms:created xsi:type="dcterms:W3CDTF">2024-07-31T21:07:03Z</dcterms:created>
  <dcterms:modified xsi:type="dcterms:W3CDTF">2025-12-29T16:02:04Z</dcterms:modified>
</cp:coreProperties>
</file>