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8A79-A2B9-41A8-88E9-4B6507376A5A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339F-72B7-44ED-A47F-9587E7A7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8A79-A2B9-41A8-88E9-4B6507376A5A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339F-72B7-44ED-A47F-9587E7A7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8A79-A2B9-41A8-88E9-4B6507376A5A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339F-72B7-44ED-A47F-9587E7A7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8A79-A2B9-41A8-88E9-4B6507376A5A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339F-72B7-44ED-A47F-9587E7A7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8A79-A2B9-41A8-88E9-4B6507376A5A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339F-72B7-44ED-A47F-9587E7A7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8A79-A2B9-41A8-88E9-4B6507376A5A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339F-72B7-44ED-A47F-9587E7A7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8A79-A2B9-41A8-88E9-4B6507376A5A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339F-72B7-44ED-A47F-9587E7A7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8A79-A2B9-41A8-88E9-4B6507376A5A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339F-72B7-44ED-A47F-9587E7A7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8A79-A2B9-41A8-88E9-4B6507376A5A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339F-72B7-44ED-A47F-9587E7A7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8A79-A2B9-41A8-88E9-4B6507376A5A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339F-72B7-44ED-A47F-9587E7A7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8A79-A2B9-41A8-88E9-4B6507376A5A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339F-72B7-44ED-A47F-9587E7A7F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48A79-A2B9-41A8-88E9-4B6507376A5A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3339F-72B7-44ED-A47F-9587E7A7FE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ce to Face with Christ, My Savior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28600"/>
            <a:ext cx="6705600" cy="533399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 </a:t>
            </a:r>
            <a:r>
              <a:rPr lang="de-DE" b="1" dirty="0" smtClean="0"/>
              <a:t>Wie Er ist, seh ich den Heiland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447800"/>
            <a:ext cx="7924800" cy="4953000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1. Wie Er ist, seh ich den Heiland,  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wie Er ist, was wird es sein,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wenn verklärt ich vor Ihm stehe, 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der für mich einst trug die Pein.</a:t>
            </a:r>
          </a:p>
          <a:p>
            <a:pPr algn="l"/>
            <a:endParaRPr lang="de-DE" sz="18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Wie Er ist, werd ich Ihn sehen,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schaun Sein strahend Angsicht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Wie Er ist, so hold, so herrlich,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seh ich Ihn im ewgen Licht. </a:t>
            </a:r>
          </a:p>
          <a:p>
            <a:pPr algn="l"/>
            <a:endParaRPr lang="de-DE" sz="18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2. Wie in einen Spiegel </a:t>
            </a:r>
            <a:r>
              <a:rPr lang="de-DE" sz="1800" b="1" smtClean="0">
                <a:solidFill>
                  <a:schemeClr val="tx1"/>
                </a:solidFill>
              </a:rPr>
              <a:t>seh </a:t>
            </a:r>
            <a:r>
              <a:rPr lang="de-DE" sz="1800" b="1" smtClean="0">
                <a:solidFill>
                  <a:schemeClr val="tx1"/>
                </a:solidFill>
              </a:rPr>
              <a:t>ich</a:t>
            </a:r>
            <a:endParaRPr lang="de-DE" sz="18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dunkel scheint Sein Bild noch heut,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doch ich weiß, der Tag ist nahe, 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da Er kommt in Herrlichkeit.</a:t>
            </a:r>
          </a:p>
          <a:p>
            <a:pPr algn="l"/>
            <a:endParaRPr lang="de-DE" sz="18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3. Bei Ihm ist der Freuden Fülle,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Leid und Schmerzen sind nicht mehr.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Alles Dunkel ist verschwunden, 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denn des Himmels Licht ist Er.</a:t>
            </a:r>
          </a:p>
          <a:p>
            <a:pPr algn="l"/>
            <a:endParaRPr lang="de-DE" sz="1800" b="1" dirty="0" smtClean="0">
              <a:solidFill>
                <a:schemeClr val="tx1"/>
              </a:solidFill>
            </a:endParaRPr>
          </a:p>
          <a:p>
            <a:pPr algn="l"/>
            <a:endParaRPr lang="de-DE" sz="18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4. Am kristallnen Strom des Lebens 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mit der bluterkauften Schar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bringe ich dem Lamme Gotes 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Lob und Ehre immerdar.</a:t>
            </a:r>
          </a:p>
          <a:p>
            <a:pPr algn="l"/>
            <a:endParaRPr lang="de-DE" sz="18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5. Ihn zu sehen, welche Wonne, welch 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Erkennen wird das sein! 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Jesus, Du mein teurer Heiland,  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ich bin Dein und Du bist mein.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184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Wie Er ist, seh ich den Heiland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 in Auge werd ich schauen Jesu liebes Angesicht German</dc:title>
  <dc:creator>FRONT</dc:creator>
  <cp:lastModifiedBy>FRONT</cp:lastModifiedBy>
  <cp:revision>14</cp:revision>
  <dcterms:created xsi:type="dcterms:W3CDTF">2024-07-31T21:33:29Z</dcterms:created>
  <dcterms:modified xsi:type="dcterms:W3CDTF">2025-12-31T00:18:31Z</dcterms:modified>
</cp:coreProperties>
</file>