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AD3E-EF6E-4695-9EBB-D235AB6C44FC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A1D0-A2AE-4CF3-B0FA-9B54E6C358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Christian men, rejoic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4000" b="1" dirty="0" err="1"/>
              <a:t>Wakristo</a:t>
            </a:r>
            <a:r>
              <a:rPr lang="en-US" sz="4000" b="1" dirty="0"/>
              <a:t> </a:t>
            </a:r>
            <a:r>
              <a:rPr lang="en-US" sz="4000" b="1" dirty="0" err="1"/>
              <a:t>wenzetu</a:t>
            </a:r>
            <a:r>
              <a:rPr lang="en-US" sz="4000" b="1" dirty="0"/>
              <a:t> </a:t>
            </a:r>
            <a:r>
              <a:rPr lang="en-US" sz="4000" b="1" dirty="0" err="1"/>
              <a:t>furahini</a:t>
            </a:r>
            <a:r>
              <a:rPr lang="en-US" sz="4000" b="1" dirty="0"/>
              <a:t> </a:t>
            </a:r>
            <a:r>
              <a:rPr lang="en-US" sz="4000" b="1" dirty="0" err="1"/>
              <a:t>nyoto</a:t>
            </a:r>
            <a:r>
              <a:rPr lang="en-US" sz="4000" b="1" dirty="0"/>
              <a:t> </a:t>
            </a:r>
            <a:r>
              <a:rPr lang="en-US" sz="4000" b="1" dirty="0" err="1" smtClean="0"/>
              <a:t>mkiimba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50292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Wakristo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wenzetu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furahini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nyoto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mkiimba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sauti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moyoni</a:t>
            </a:r>
            <a:r>
              <a:rPr lang="en-US" sz="2000" b="1" dirty="0" smtClean="0">
                <a:solidFill>
                  <a:schemeClr val="tx1"/>
                </a:solidFill>
              </a:rPr>
              <a:t>  “tuna </a:t>
            </a:r>
            <a:r>
              <a:rPr lang="en-US" sz="2000" b="1" dirty="0" err="1" smtClean="0">
                <a:solidFill>
                  <a:schemeClr val="tx1"/>
                </a:solidFill>
              </a:rPr>
              <a:t>ujumbe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mwema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Amezaliwa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Kristo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vyote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vyamwabudu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Yeye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Aliyezaliwa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leo</a:t>
            </a:r>
            <a:r>
              <a:rPr lang="en-US" sz="2000" b="1" dirty="0" smtClean="0">
                <a:solidFill>
                  <a:schemeClr val="tx1"/>
                </a:solidFill>
              </a:rPr>
              <a:t>”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Wakristo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wenzetu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furahini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nyoto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mkiimba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sauti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moyoni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mmepewa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Ujumbe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kumfurahisha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Lango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lafunguliwa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juu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huyu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mzaliwa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Wakristo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wenzetu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furahini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nyoto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mkiimba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sauti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moyoni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Yeye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akaondoa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Hofu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kaburinni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akaleta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tumaini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Mwana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huyu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Wakristo wenzetu furahini nyoto mkiimba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Wakristo wenzetu furahini nyoto mkiimba Swahili</dc:title>
  <dc:creator>FRONT</dc:creator>
  <cp:lastModifiedBy>FRONT</cp:lastModifiedBy>
  <cp:revision>13</cp:revision>
  <dcterms:created xsi:type="dcterms:W3CDTF">2025-12-22T18:40:09Z</dcterms:created>
  <dcterms:modified xsi:type="dcterms:W3CDTF">2025-12-24T21:50:55Z</dcterms:modified>
</cp:coreProperties>
</file>