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FD0D9-3467-4A09-80F4-82B9D35F77BC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EDB23-C82A-4CED-BF6C-3F5B8A1265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FD0D9-3467-4A09-80F4-82B9D35F77BC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EDB23-C82A-4CED-BF6C-3F5B8A1265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FD0D9-3467-4A09-80F4-82B9D35F77BC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EDB23-C82A-4CED-BF6C-3F5B8A1265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FD0D9-3467-4A09-80F4-82B9D35F77BC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EDB23-C82A-4CED-BF6C-3F5B8A1265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FD0D9-3467-4A09-80F4-82B9D35F77BC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EDB23-C82A-4CED-BF6C-3F5B8A1265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FD0D9-3467-4A09-80F4-82B9D35F77BC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EDB23-C82A-4CED-BF6C-3F5B8A1265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FD0D9-3467-4A09-80F4-82B9D35F77BC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EDB23-C82A-4CED-BF6C-3F5B8A1265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FD0D9-3467-4A09-80F4-82B9D35F77BC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EDB23-C82A-4CED-BF6C-3F5B8A1265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FD0D9-3467-4A09-80F4-82B9D35F77BC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EDB23-C82A-4CED-BF6C-3F5B8A1265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FD0D9-3467-4A09-80F4-82B9D35F77BC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EDB23-C82A-4CED-BF6C-3F5B8A1265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FD0D9-3467-4A09-80F4-82B9D35F77BC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EDB23-C82A-4CED-BF6C-3F5B8A1265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9FD0D9-3467-4A09-80F4-82B9D35F77BC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8EDB23-C82A-4CED-BF6C-3F5B8A1265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ace to Face with Christ, My Savior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oir mon sauveur face à fa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52400"/>
            <a:ext cx="6400800" cy="533400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Voir mon sauveur face à </a:t>
            </a:r>
            <a:r>
              <a:rPr lang="fr-FR" b="1" dirty="0" smtClean="0"/>
              <a:t>face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752600"/>
            <a:ext cx="8153400" cy="4114800"/>
          </a:xfrm>
        </p:spPr>
        <p:txBody>
          <a:bodyPr numCol="2">
            <a:noAutofit/>
          </a:bodyPr>
          <a:lstStyle/>
          <a:p>
            <a:pPr algn="l"/>
            <a:r>
              <a:rPr lang="fr-FR" sz="2000" b="1" dirty="0" smtClean="0">
                <a:solidFill>
                  <a:schemeClr val="tx1"/>
                </a:solidFill>
              </a:rPr>
              <a:t>1. Voir mon sauveur face à face</a:t>
            </a:r>
          </a:p>
          <a:p>
            <a:pPr algn="l"/>
            <a:r>
              <a:rPr lang="fr-FR" sz="2000" b="1" dirty="0" smtClean="0">
                <a:solidFill>
                  <a:schemeClr val="tx1"/>
                </a:solidFill>
              </a:rPr>
              <a:t>Voir Jésus dans sa beauté,</a:t>
            </a:r>
          </a:p>
          <a:p>
            <a:pPr algn="l"/>
            <a:r>
              <a:rPr lang="fr-FR" sz="2000" b="1" dirty="0" smtClean="0">
                <a:solidFill>
                  <a:schemeClr val="tx1"/>
                </a:solidFill>
              </a:rPr>
              <a:t>O joie! ô suprême grâce!</a:t>
            </a:r>
          </a:p>
          <a:p>
            <a:pPr algn="l"/>
            <a:r>
              <a:rPr lang="fr-FR" sz="2000" b="1" dirty="0" smtClean="0">
                <a:solidFill>
                  <a:schemeClr val="tx1"/>
                </a:solidFill>
              </a:rPr>
              <a:t>O bonheur! félicité!</a:t>
            </a:r>
          </a:p>
          <a:p>
            <a:pPr algn="l"/>
            <a:endParaRPr lang="fr-FR" sz="2000" b="1" dirty="0" smtClean="0">
              <a:solidFill>
                <a:schemeClr val="tx1"/>
              </a:solidFill>
            </a:endParaRPr>
          </a:p>
          <a:p>
            <a:pPr algn="l"/>
            <a:r>
              <a:rPr lang="fr-FR" sz="2000" b="1" dirty="0" err="1" smtClean="0">
                <a:solidFill>
                  <a:srgbClr val="FF0000"/>
                </a:solidFill>
              </a:rPr>
              <a:t>Choeur</a:t>
            </a:r>
            <a:r>
              <a:rPr lang="fr-FR" sz="20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fr-FR" sz="2000" b="1" dirty="0" smtClean="0">
                <a:solidFill>
                  <a:srgbClr val="FF0000"/>
                </a:solidFill>
              </a:rPr>
              <a:t>Oui, dans ta magnificence</a:t>
            </a:r>
          </a:p>
          <a:p>
            <a:pPr algn="l"/>
            <a:r>
              <a:rPr lang="fr-FR" sz="2000" b="1" dirty="0" smtClean="0">
                <a:solidFill>
                  <a:srgbClr val="FF0000"/>
                </a:solidFill>
              </a:rPr>
              <a:t>Je te verrai, divin Roi!</a:t>
            </a:r>
          </a:p>
          <a:p>
            <a:pPr algn="l"/>
            <a:r>
              <a:rPr lang="fr-FR" sz="2000" b="1" dirty="0" smtClean="0">
                <a:solidFill>
                  <a:srgbClr val="FF0000"/>
                </a:solidFill>
              </a:rPr>
              <a:t>Pour toujours </a:t>
            </a:r>
            <a:r>
              <a:rPr lang="fr-FR" sz="2000" b="1" dirty="0" smtClean="0">
                <a:solidFill>
                  <a:srgbClr val="FF0000"/>
                </a:solidFill>
              </a:rPr>
              <a:t>en </a:t>
            </a:r>
            <a:r>
              <a:rPr lang="fr-FR" sz="2000" b="1" dirty="0" smtClean="0">
                <a:solidFill>
                  <a:srgbClr val="FF0000"/>
                </a:solidFill>
              </a:rPr>
              <a:t>ta présence</a:t>
            </a:r>
          </a:p>
          <a:p>
            <a:pPr algn="l"/>
            <a:r>
              <a:rPr lang="fr-FR" sz="2000" b="1" dirty="0" smtClean="0">
                <a:solidFill>
                  <a:srgbClr val="FF0000"/>
                </a:solidFill>
              </a:rPr>
              <a:t>Je serai semblable à toi!</a:t>
            </a:r>
          </a:p>
          <a:p>
            <a:pPr algn="l"/>
            <a:endParaRPr lang="fr-FR" sz="2000" b="1" dirty="0" smtClean="0">
              <a:solidFill>
                <a:schemeClr val="tx1"/>
              </a:solidFill>
            </a:endParaRPr>
          </a:p>
          <a:p>
            <a:pPr algn="l"/>
            <a:r>
              <a:rPr lang="fr-FR" sz="2000" b="1" dirty="0" smtClean="0">
                <a:solidFill>
                  <a:schemeClr val="tx1"/>
                </a:solidFill>
              </a:rPr>
              <a:t>2.  Ta gloire est encore voilée,</a:t>
            </a:r>
          </a:p>
          <a:p>
            <a:pPr algn="l"/>
            <a:r>
              <a:rPr lang="fr-FR" sz="2000" b="1" dirty="0" smtClean="0">
                <a:solidFill>
                  <a:schemeClr val="tx1"/>
                </a:solidFill>
              </a:rPr>
              <a:t>Ah! d’un voile ensanglanté!</a:t>
            </a:r>
          </a:p>
          <a:p>
            <a:pPr algn="l"/>
            <a:r>
              <a:rPr lang="fr-FR" sz="2000" b="1" dirty="0" smtClean="0">
                <a:solidFill>
                  <a:schemeClr val="tx1"/>
                </a:solidFill>
              </a:rPr>
              <a:t>Bientôt sera révélée</a:t>
            </a:r>
          </a:p>
          <a:p>
            <a:pPr algn="l"/>
            <a:r>
              <a:rPr lang="fr-FR" sz="2000" b="1" dirty="0" smtClean="0">
                <a:solidFill>
                  <a:schemeClr val="tx1"/>
                </a:solidFill>
              </a:rPr>
              <a:t>Ton ineffable beauté. </a:t>
            </a:r>
          </a:p>
          <a:p>
            <a:pPr algn="l"/>
            <a:endParaRPr lang="fr-FR" sz="2000" b="1" dirty="0" smtClean="0">
              <a:solidFill>
                <a:schemeClr val="tx1"/>
              </a:solidFill>
            </a:endParaRPr>
          </a:p>
          <a:p>
            <a:pPr algn="l"/>
            <a:endParaRPr lang="fr-FR" sz="2000" b="1" dirty="0" smtClean="0">
              <a:solidFill>
                <a:schemeClr val="tx1"/>
              </a:solidFill>
            </a:endParaRPr>
          </a:p>
          <a:p>
            <a:pPr algn="l"/>
            <a:r>
              <a:rPr lang="fr-FR" sz="2000" b="1" dirty="0" smtClean="0">
                <a:solidFill>
                  <a:schemeClr val="tx1"/>
                </a:solidFill>
              </a:rPr>
              <a:t>3.  Oh! quels transports d’allégresse,</a:t>
            </a:r>
          </a:p>
          <a:p>
            <a:pPr algn="l"/>
            <a:r>
              <a:rPr lang="fr-FR" sz="2000" b="1" dirty="0" smtClean="0">
                <a:solidFill>
                  <a:schemeClr val="tx1"/>
                </a:solidFill>
              </a:rPr>
              <a:t>Quand tes yeux baissés sur moi</a:t>
            </a:r>
          </a:p>
          <a:p>
            <a:pPr algn="l"/>
            <a:r>
              <a:rPr lang="fr-FR" sz="2000" b="1" dirty="0" smtClean="0">
                <a:solidFill>
                  <a:schemeClr val="tx1"/>
                </a:solidFill>
              </a:rPr>
              <a:t>Me diront avec tendresse:</a:t>
            </a:r>
          </a:p>
          <a:p>
            <a:pPr algn="l"/>
            <a:r>
              <a:rPr lang="fr-FR" sz="2000" b="1" dirty="0" smtClean="0">
                <a:solidFill>
                  <a:schemeClr val="tx1"/>
                </a:solidFill>
              </a:rPr>
              <a:t>"Je mourus aussi pour toi!"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104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Voir mon sauveur face à face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Voir mon sauveur face à face french</dc:title>
  <dc:creator>FRONT</dc:creator>
  <cp:lastModifiedBy>FRONT</cp:lastModifiedBy>
  <cp:revision>6</cp:revision>
  <dcterms:created xsi:type="dcterms:W3CDTF">2024-07-31T21:39:51Z</dcterms:created>
  <dcterms:modified xsi:type="dcterms:W3CDTF">2025-12-28T21:46:36Z</dcterms:modified>
</cp:coreProperties>
</file>