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C27B-FBA4-40DE-ADFB-D471CF9F51F4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61B5-A406-4B75-B1DC-4563DAB55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C27B-FBA4-40DE-ADFB-D471CF9F51F4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61B5-A406-4B75-B1DC-4563DAB55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C27B-FBA4-40DE-ADFB-D471CF9F51F4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61B5-A406-4B75-B1DC-4563DAB55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C27B-FBA4-40DE-ADFB-D471CF9F51F4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61B5-A406-4B75-B1DC-4563DAB55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C27B-FBA4-40DE-ADFB-D471CF9F51F4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61B5-A406-4B75-B1DC-4563DAB55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C27B-FBA4-40DE-ADFB-D471CF9F51F4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61B5-A406-4B75-B1DC-4563DAB55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C27B-FBA4-40DE-ADFB-D471CF9F51F4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61B5-A406-4B75-B1DC-4563DAB55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C27B-FBA4-40DE-ADFB-D471CF9F51F4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61B5-A406-4B75-B1DC-4563DAB55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C27B-FBA4-40DE-ADFB-D471CF9F51F4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61B5-A406-4B75-B1DC-4563DAB55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C27B-FBA4-40DE-ADFB-D471CF9F51F4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61B5-A406-4B75-B1DC-4563DAB55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C27B-FBA4-40DE-ADFB-D471CF9F51F4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61B5-A406-4B75-B1DC-4563DAB55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9C27B-FBA4-40DE-ADFB-D471CF9F51F4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061B5-A406-4B75-B1DC-4563DAB557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musi nabonye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04800"/>
            <a:ext cx="4572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Umusi</a:t>
            </a:r>
            <a:r>
              <a:rPr lang="en-US" b="1" dirty="0" smtClean="0"/>
              <a:t> </a:t>
            </a:r>
            <a:r>
              <a:rPr lang="en-US" b="1" dirty="0" err="1" smtClean="0"/>
              <a:t>nabonye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676400"/>
            <a:ext cx="88392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Umusi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nabonye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Yesu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Mu </a:t>
            </a:r>
            <a:r>
              <a:rPr lang="en-US" sz="1800" b="1" dirty="0" err="1" smtClean="0">
                <a:solidFill>
                  <a:schemeClr val="tx1"/>
                </a:solidFill>
              </a:rPr>
              <a:t>nyonga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ziw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icese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Nzohimbarwa</a:t>
            </a:r>
            <a:r>
              <a:rPr lang="en-US" sz="1800" b="1" dirty="0" smtClean="0">
                <a:solidFill>
                  <a:schemeClr val="tx1"/>
                </a:solidFill>
              </a:rPr>
              <a:t> cane </a:t>
            </a:r>
            <a:r>
              <a:rPr lang="en-US" sz="1800" b="1" dirty="0" err="1" smtClean="0">
                <a:solidFill>
                  <a:schemeClr val="tx1"/>
                </a:solidFill>
              </a:rPr>
              <a:t>rwose</a:t>
            </a:r>
            <a:r>
              <a:rPr lang="en-US" sz="1800" b="1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Ni we </a:t>
            </a:r>
            <a:r>
              <a:rPr lang="en-US" sz="1800" b="1" dirty="0" err="1" smtClean="0">
                <a:solidFill>
                  <a:schemeClr val="tx1"/>
                </a:solidFill>
              </a:rPr>
              <a:t>yadupfiriye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Nzomubona</a:t>
            </a:r>
            <a:r>
              <a:rPr lang="en-US" sz="1800" b="1" dirty="0" smtClean="0">
                <a:solidFill>
                  <a:srgbClr val="FF0000"/>
                </a:solidFill>
              </a:rPr>
              <a:t>,  Yes' </a:t>
            </a:r>
            <a:r>
              <a:rPr lang="en-US" sz="1800" b="1" dirty="0" err="1" smtClean="0">
                <a:solidFill>
                  <a:srgbClr val="FF0000"/>
                </a:solidFill>
              </a:rPr>
              <a:t>Umwami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Mw’ijuru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dushitseyo</a:t>
            </a:r>
            <a:r>
              <a:rPr lang="en-US" sz="1800" b="1" dirty="0" smtClean="0"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Nzobona</a:t>
            </a:r>
            <a:r>
              <a:rPr lang="en-US" sz="1800" b="1" dirty="0" smtClean="0">
                <a:solidFill>
                  <a:srgbClr val="FF0000"/>
                </a:solidFill>
              </a:rPr>
              <a:t> mu </a:t>
            </a:r>
            <a:r>
              <a:rPr lang="en-US" sz="1800" b="1" dirty="0" err="1" smtClean="0">
                <a:solidFill>
                  <a:srgbClr val="FF0000"/>
                </a:solidFill>
              </a:rPr>
              <a:t>nyonga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hiwe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N'icubahiro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ciwe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Mfise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Yesu</a:t>
            </a:r>
            <a:r>
              <a:rPr lang="en-US" sz="1800" b="1" dirty="0" smtClean="0">
                <a:solidFill>
                  <a:schemeClr val="tx1"/>
                </a:solidFill>
              </a:rPr>
              <a:t> mu </a:t>
            </a:r>
            <a:r>
              <a:rPr lang="en-US" sz="1800" b="1" dirty="0" err="1" smtClean="0">
                <a:solidFill>
                  <a:schemeClr val="tx1"/>
                </a:solidFill>
              </a:rPr>
              <a:t>mutima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Nararons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urukundo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Umus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umwe</a:t>
            </a:r>
            <a:r>
              <a:rPr lang="en-US" sz="1800" b="1" dirty="0" smtClean="0">
                <a:solidFill>
                  <a:schemeClr val="tx1"/>
                </a:solidFill>
              </a:rPr>
              <a:t> Yes' </a:t>
            </a:r>
            <a:r>
              <a:rPr lang="en-US" sz="1800" b="1" dirty="0" err="1" smtClean="0">
                <a:solidFill>
                  <a:schemeClr val="tx1"/>
                </a:solidFill>
              </a:rPr>
              <a:t>azoza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Kutujana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mw’ijuru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marushwa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yacu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yose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N' </a:t>
            </a:r>
            <a:r>
              <a:rPr lang="en-US" sz="1800" b="1" dirty="0" err="1" smtClean="0">
                <a:solidFill>
                  <a:schemeClr val="tx1"/>
                </a:solidFill>
              </a:rPr>
              <a:t>ivyo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bitubabaza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Ivyo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vyose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bizohera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Umusi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twamubonye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</a:t>
            </a:r>
            <a:r>
              <a:rPr lang="en-US" sz="1800" b="1" dirty="0" err="1" smtClean="0">
                <a:solidFill>
                  <a:schemeClr val="tx1"/>
                </a:solidFill>
              </a:rPr>
              <a:t>Aho</a:t>
            </a:r>
            <a:r>
              <a:rPr lang="en-US" sz="1800" b="1" dirty="0" smtClean="0">
                <a:solidFill>
                  <a:schemeClr val="tx1"/>
                </a:solidFill>
              </a:rPr>
              <a:t> Yes' </a:t>
            </a:r>
            <a:r>
              <a:rPr lang="en-US" sz="1800" b="1" dirty="0" err="1" smtClean="0">
                <a:solidFill>
                  <a:schemeClr val="tx1"/>
                </a:solidFill>
              </a:rPr>
              <a:t>azotujana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Tuzonezerwa</a:t>
            </a:r>
            <a:r>
              <a:rPr lang="en-US" sz="1800" b="1" dirty="0" smtClean="0">
                <a:solidFill>
                  <a:schemeClr val="tx1"/>
                </a:solidFill>
              </a:rPr>
              <a:t> cane,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Tumubony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Umwami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wacu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Twoshim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imyaka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yose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96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Umusi nabonye Yesu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Umusi nabonye Yesu 220  Kinyarwanda</dc:title>
  <dc:creator>FRONT</dc:creator>
  <cp:lastModifiedBy>FRONT</cp:lastModifiedBy>
  <cp:revision>6</cp:revision>
  <dcterms:created xsi:type="dcterms:W3CDTF">2024-07-31T22:45:16Z</dcterms:created>
  <dcterms:modified xsi:type="dcterms:W3CDTF">2025-12-28T22:31:18Z</dcterms:modified>
</cp:coreProperties>
</file>