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A916E-242C-4B3C-93AC-26F202FFDF36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5933C-F25D-4C00-B477-0793E6ECD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A916E-242C-4B3C-93AC-26F202FFDF36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5933C-F25D-4C00-B477-0793E6ECD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A916E-242C-4B3C-93AC-26F202FFDF36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5933C-F25D-4C00-B477-0793E6ECD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A916E-242C-4B3C-93AC-26F202FFDF36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5933C-F25D-4C00-B477-0793E6ECD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A916E-242C-4B3C-93AC-26F202FFDF36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5933C-F25D-4C00-B477-0793E6ECD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A916E-242C-4B3C-93AC-26F202FFDF36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5933C-F25D-4C00-B477-0793E6ECD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A916E-242C-4B3C-93AC-26F202FFDF36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5933C-F25D-4C00-B477-0793E6ECD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A916E-242C-4B3C-93AC-26F202FFDF36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5933C-F25D-4C00-B477-0793E6ECD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A916E-242C-4B3C-93AC-26F202FFDF36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5933C-F25D-4C00-B477-0793E6ECD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A916E-242C-4B3C-93AC-26F202FFDF36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5933C-F25D-4C00-B477-0793E6ECD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A916E-242C-4B3C-93AC-26F202FFDF36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5933C-F25D-4C00-B477-0793E6ECD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A916E-242C-4B3C-93AC-26F202FFDF36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5933C-F25D-4C00-B477-0793E6ECD82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et kimer nu til julefest.jpg"/>
          <p:cNvPicPr>
            <a:picLocks noChangeAspect="1"/>
          </p:cNvPicPr>
          <p:nvPr userDrawn="1"/>
        </p:nvPicPr>
        <p:blipFill>
          <a:blip r:embed="rId14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 Happy Christmas Comes Once More PIANO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304800"/>
            <a:ext cx="88392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 Happy Christmas Comes Once More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371600"/>
            <a:ext cx="9525000" cy="53340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 The bells of Christmas chime once more;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the </a:t>
            </a:r>
            <a:r>
              <a:rPr lang="en-US" sz="1800" b="1" dirty="0" err="1" smtClean="0">
                <a:solidFill>
                  <a:schemeClr val="tx1"/>
                </a:solidFill>
              </a:rPr>
              <a:t>heav'nly</a:t>
            </a:r>
            <a:r>
              <a:rPr lang="en-US" sz="1800" b="1" dirty="0" smtClean="0">
                <a:solidFill>
                  <a:schemeClr val="tx1"/>
                </a:solidFill>
              </a:rPr>
              <a:t> guest is at the door.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He comes to earthly dwellings still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with new year gifts of peace, good will.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 This world, though wide and far outspread,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could scarcely find for you a bed.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Your cradle was a manger stall,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no pearl nor silk nor kingly hall.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3. Now let us go with quiet mind,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the swaddled babe with shepherds find,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to gaze on him who gladdens them,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the loveliest </a:t>
            </a:r>
            <a:r>
              <a:rPr lang="en-US" sz="1800" b="1" dirty="0" err="1" smtClean="0">
                <a:solidFill>
                  <a:schemeClr val="tx1"/>
                </a:solidFill>
              </a:rPr>
              <a:t>flow'r</a:t>
            </a:r>
            <a:r>
              <a:rPr lang="en-US" sz="1800" b="1" dirty="0" smtClean="0">
                <a:solidFill>
                  <a:schemeClr val="tx1"/>
                </a:solidFill>
              </a:rPr>
              <a:t> of Jesse's stem.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4</a:t>
            </a:r>
            <a:r>
              <a:rPr lang="en-US" sz="1800" b="1" dirty="0" smtClean="0">
                <a:solidFill>
                  <a:schemeClr val="tx1"/>
                </a:solidFill>
              </a:rPr>
              <a:t>. Oh, join with me, in gladness sing,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to keep our Christmas with our king,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until our song, from loving souls,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like rushing mighty water rolls!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5. O patriarchs' Joy, O prophets' Song,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O Dayspring bright, awaited long,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O Son of Man, incarnate Word,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great David's Son, great David's Lord:!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6. Come, Jesus, glorious </a:t>
            </a:r>
            <a:r>
              <a:rPr lang="en-US" sz="1800" b="1" dirty="0" err="1" smtClean="0">
                <a:solidFill>
                  <a:schemeClr val="tx1"/>
                </a:solidFill>
              </a:rPr>
              <a:t>heav'nly</a:t>
            </a:r>
            <a:r>
              <a:rPr lang="en-US" sz="1800" b="1" dirty="0" smtClean="0">
                <a:solidFill>
                  <a:schemeClr val="tx1"/>
                </a:solidFill>
              </a:rPr>
              <a:t> guest,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and keep your Christmas in our breast;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then David's harp-string, hushed so long,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shall swell our jubilee of song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53000" y="5334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208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 Happy Christmas Comes Once More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Happy Christmas Comes Once More</dc:title>
  <dc:creator>FRONT</dc:creator>
  <cp:lastModifiedBy>FRONT</cp:lastModifiedBy>
  <cp:revision>11</cp:revision>
  <dcterms:created xsi:type="dcterms:W3CDTF">2025-12-11T14:05:19Z</dcterms:created>
  <dcterms:modified xsi:type="dcterms:W3CDTF">2025-12-12T17:57:09Z</dcterms:modified>
</cp:coreProperties>
</file>