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BC9AC-C32E-44FC-85B9-EBE128ED61E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B5EC3-168E-44A7-BFAB-28EA0B2D49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yuni, ufrahi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Sayuni</a:t>
            </a:r>
            <a:r>
              <a:rPr lang="en-US" b="1" dirty="0" smtClean="0"/>
              <a:t>, </a:t>
            </a:r>
            <a:r>
              <a:rPr lang="en-US" b="1" dirty="0" err="1" smtClean="0"/>
              <a:t>ufrahi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9600"/>
            <a:ext cx="8991600" cy="1905000"/>
          </a:xfrm>
        </p:spPr>
        <p:txBody>
          <a:bodyPr numCol="3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Sayuni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Ufurahi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Shangilia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Yerusalemu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Yuaja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mfalme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wako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Sayuni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Ufurahi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Shangilia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Yerusalemu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Mesiya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Utubariki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sasa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ufalme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Uimwenguni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mwote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Mesiya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Utubariki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sasa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Pongezi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Twaluamkia</a:t>
            </a:r>
            <a:r>
              <a:rPr lang="en-US" sz="1600" b="1" dirty="0" smtClean="0">
                <a:solidFill>
                  <a:schemeClr val="tx1"/>
                </a:solidFill>
              </a:rPr>
              <a:t> Bwana!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Kiti</a:t>
            </a:r>
            <a:r>
              <a:rPr lang="en-US" sz="1600" b="1" dirty="0" smtClean="0">
                <a:solidFill>
                  <a:schemeClr val="tx1"/>
                </a:solidFill>
              </a:rPr>
              <a:t> cha </a:t>
            </a:r>
            <a:r>
              <a:rPr lang="en-US" sz="1600" b="1" dirty="0" err="1" smtClean="0">
                <a:solidFill>
                  <a:schemeClr val="tx1"/>
                </a:solidFill>
              </a:rPr>
              <a:t>enzi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Chasimama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milele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Pongezi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Twaluamkia</a:t>
            </a:r>
            <a:r>
              <a:rPr lang="en-US" sz="1600" b="1" dirty="0" smtClean="0">
                <a:solidFill>
                  <a:schemeClr val="tx1"/>
                </a:solidFill>
              </a:rPr>
              <a:t> Bwana!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Sayuni, ufrahi!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Sayuni, ufrahi!  Swahili</dc:title>
  <dc:creator>FRONT</dc:creator>
  <cp:lastModifiedBy>FRONT</cp:lastModifiedBy>
  <cp:revision>16</cp:revision>
  <dcterms:created xsi:type="dcterms:W3CDTF">2025-12-19T14:12:52Z</dcterms:created>
  <dcterms:modified xsi:type="dcterms:W3CDTF">2025-12-19T18:43:20Z</dcterms:modified>
</cp:coreProperties>
</file>