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2100E-54B9-4F01-B3C3-F36B99B82EE2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D9152-7B67-4BF9-8A60-0CE552D749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ieni rumpalipoi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Pieni</a:t>
            </a:r>
            <a:r>
              <a:rPr lang="en-US" b="1" dirty="0"/>
              <a:t> </a:t>
            </a:r>
            <a:r>
              <a:rPr lang="en-US" b="1" dirty="0" err="1" smtClean="0"/>
              <a:t>rumpalipoika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89916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Saapui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viesti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Luo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käydä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kuninkaan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Nyt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häntä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palvoen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lahjat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antaen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Ra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Riemuin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kiittäen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kumartaa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Seimen</a:t>
            </a:r>
            <a:r>
              <a:rPr lang="en-US" sz="1800" b="1" dirty="0" smtClean="0">
                <a:solidFill>
                  <a:schemeClr val="tx1"/>
                </a:solidFill>
              </a:rPr>
              <a:t> </a:t>
            </a:r>
            <a:r>
              <a:rPr lang="en-US" sz="1800" b="1" dirty="0" err="1" smtClean="0">
                <a:solidFill>
                  <a:schemeClr val="tx1"/>
                </a:solidFill>
              </a:rPr>
              <a:t>lapsi</a:t>
            </a:r>
            <a:r>
              <a:rPr lang="en-US" sz="1800" b="1" dirty="0" smtClean="0">
                <a:solidFill>
                  <a:schemeClr val="tx1"/>
                </a:solidFill>
              </a:rPr>
              <a:t>,  pa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Mj</a:t>
            </a:r>
            <a:r>
              <a:rPr lang="en-US" sz="1800" b="1" dirty="0" err="1" smtClean="0">
                <a:solidFill>
                  <a:schemeClr val="tx1"/>
                </a:solidFill>
              </a:rPr>
              <a:t>ö</a:t>
            </a:r>
            <a:r>
              <a:rPr lang="en-US" sz="2000" b="1" dirty="0" err="1" smtClean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olen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köyhä</a:t>
            </a:r>
            <a:r>
              <a:rPr lang="en-US" sz="1800" b="1" dirty="0" smtClean="0">
                <a:solidFill>
                  <a:schemeClr val="tx1"/>
                </a:solidFill>
              </a:rPr>
              <a:t> vain,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vailla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aarteita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saanhan</a:t>
            </a:r>
            <a:r>
              <a:rPr lang="en-US" sz="1800" b="1" dirty="0" smtClean="0">
                <a:solidFill>
                  <a:schemeClr val="tx1"/>
                </a:solidFill>
              </a:rPr>
              <a:t> </a:t>
            </a:r>
            <a:r>
              <a:rPr lang="en-US" sz="1800" b="1" dirty="0" err="1" smtClean="0">
                <a:solidFill>
                  <a:schemeClr val="tx1"/>
                </a:solidFill>
              </a:rPr>
              <a:t>lahjana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Ra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Soittaa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kiitosta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Rummuillain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Äiti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lapsen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Hän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nyökkää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hymyää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kuoroon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enkelten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Nyt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liityn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soittaen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Ra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Herraa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tahtoen</a:t>
            </a:r>
            <a:r>
              <a:rPr lang="en-US" sz="1800" b="1" dirty="0" smtClean="0">
                <a:solidFill>
                  <a:schemeClr val="tx1"/>
                </a:solidFill>
              </a:rPr>
              <a:t>, pa </a:t>
            </a:r>
            <a:r>
              <a:rPr lang="en-US" sz="1800" b="1" dirty="0" err="1" smtClean="0">
                <a:solidFill>
                  <a:schemeClr val="tx1"/>
                </a:solidFill>
              </a:rPr>
              <a:t>ra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ylistää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56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Pieni rumpalipoika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Pieni rumpalipoika finnish</dc:title>
  <dc:creator>FRONT</dc:creator>
  <cp:lastModifiedBy>FRONT</cp:lastModifiedBy>
  <cp:revision>15</cp:revision>
  <dcterms:created xsi:type="dcterms:W3CDTF">2024-12-03T03:27:04Z</dcterms:created>
  <dcterms:modified xsi:type="dcterms:W3CDTF">2025-12-05T16:00:08Z</dcterms:modified>
</cp:coreProperties>
</file>