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B841-15A1-49D9-B703-0DCD9A3B515D}" type="datetimeFigureOut">
              <a:rPr lang="en-US" smtClean="0"/>
              <a:pPr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E75E7-BF3F-4828-8D09-C51CEBD2C0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ruusu Iisain juur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09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On </a:t>
            </a:r>
            <a:r>
              <a:rPr lang="en-US" b="1" dirty="0" err="1"/>
              <a:t>ruusu</a:t>
            </a:r>
            <a:r>
              <a:rPr lang="en-US" b="1" dirty="0"/>
              <a:t> </a:t>
            </a:r>
            <a:r>
              <a:rPr lang="en-US" b="1" dirty="0" err="1"/>
              <a:t>Iisain</a:t>
            </a:r>
            <a:r>
              <a:rPr lang="en-US" b="1" dirty="0"/>
              <a:t> </a:t>
            </a:r>
            <a:r>
              <a:rPr lang="en-US" b="1" dirty="0" err="1" smtClean="0"/>
              <a:t>juuren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14400"/>
            <a:ext cx="6400800" cy="4267200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1. On ruusu Iisain juuren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nyt kukkaan puhjennut.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On pyhä kirja suuren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sen ihmeen kertonut.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Tuo kukka suloinen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valaisee talviyötä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keskellä pakkasen.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2. Näin ruusun pyhyydestä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soi sana Jesajan: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"Hän syntyy neitsyestä,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Messias Jumalan."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On Herra armossaan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sen ihmeen itse luonut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ja tullut päälle maan. 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3</a:t>
            </a:r>
            <a:r>
              <a:rPr lang="fi-FI" sz="1800" b="1" dirty="0" smtClean="0">
                <a:solidFill>
                  <a:schemeClr val="tx1"/>
                </a:solidFill>
              </a:rPr>
              <a:t>. Nyt ruusu kaunein loistaa,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taivaasta tuoksun tuo.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Yön varjot päivä poistaa,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kansoihin toivon luo.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Jumala, ihminen!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Hän otti lapsen muodon,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jäi luokse syntisten.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4. Herramme, Kristuksemme,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oi poika Marian!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Sinua rukoilemme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laaksoissa kuoleman.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Suo, että taivaassa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me kerran kumarramme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Isäsi kasvoja</a:t>
            </a:r>
            <a:r>
              <a:rPr lang="fi-FI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117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 ruusu Iisain juuren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ruusu Iisain juuren finnish</dc:title>
  <dc:creator>FRONT</dc:creator>
  <cp:lastModifiedBy>FRONT</cp:lastModifiedBy>
  <cp:revision>9</cp:revision>
  <dcterms:created xsi:type="dcterms:W3CDTF">2025-12-11T20:38:55Z</dcterms:created>
  <dcterms:modified xsi:type="dcterms:W3CDTF">2025-12-15T14:23:57Z</dcterms:modified>
</cp:coreProperties>
</file>